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Collected annual reports</a:t>
            </a:r>
            <a:r>
              <a:rPr lang="en">
                <a:solidFill>
                  <a:schemeClr val="dk1"/>
                </a:solidFill>
              </a:rPr>
              <a:t> for 10 </a:t>
            </a:r>
            <a:r>
              <a:rPr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companies in the past 5 years (together)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</a:t>
            </a:r>
            <a:r>
              <a:rPr lang="en">
                <a:solidFill>
                  <a:schemeClr val="dk1"/>
                </a:solidFill>
              </a:rPr>
              <a:t>finalized</a:t>
            </a:r>
            <a:r>
              <a:rPr lang="en">
                <a:solidFill>
                  <a:schemeClr val="dk1"/>
                </a:solidFill>
              </a:rPr>
              <a:t> GPU infra (leo)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finalized Vector Database (yanni)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finalized LLM (alisa)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developed Langchain (jasper)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 and figured out KPIs to measure (michelle)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Study on FAISS nearest neighbor algorithms (alisa)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Github account creation and structure (michelle)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Q&amp;A model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Conversational</a:t>
            </a:r>
            <a:r>
              <a:rPr lang="en">
                <a:solidFill>
                  <a:schemeClr val="dk1"/>
                </a:solidFill>
              </a:rPr>
              <a:t> model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(leo, jasper combined and wrapped up parts by yanni, alisa, michelle &amp; all reviewed together)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099" y="2143162"/>
            <a:ext cx="2938499" cy="18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FAISS, as one of the most advanced similarity search techniques is a library but not traditional vector database, which we are not familiar with and not sure whether it can perform well on our use-case.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the basic qualification of our use-case and compare the performance of FAISS with traditional vector database that we have hands-on experience.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Current structure (Loader/LLM) is not good at getting information from tables and graphs, and thus sometimes fail to find the correct answers to the questions.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Separate the tables (numerical data) and text in the document using OCR and related techniques, feed different types of data into the model respectively.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Selection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 more data to the database (sustainability reports etc.) (All)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Comparative analysis on vector databases, retriever algorithms, and LLM models (Yi)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Visualization in UI - streamlit (in the future)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Development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Build a summarization model and prepare a demo to showcase (Alisa &amp; Yanni)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Optimization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 model itself by RLHF (Reinforcement Learning with Human Feedback) (Jasper &amp; Michelle)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optimization - see if we can get better answers (All)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Table/graph interpretation - split data (text/numerical/table) (All)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