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fine-tune script for summarization (Alisa, Anne)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Developed fine-tune script for qa (Jasper, Michelle)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Research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Prompt engineering with RLHF (Alisa, Anne)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Lora Fine-tuning (Jasper)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GPU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Solved technical problems and get the notebooks running on the HPC (Yi)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allocated disk space on HPC for us is limited. We are not able to load the model or fine-tune it with GPU supports.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contacted the IT center for help, and we just get new access to another HPC cluster (Ginsburg) with more disk space and better technical configuration.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some Value Errors when training the based model, which possibly due to the unmatched type of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</a:t>
            </a:r>
            <a:r>
              <a:rPr lang="en">
                <a:solidFill>
                  <a:schemeClr val="dk1"/>
                </a:solidFill>
              </a:rPr>
              <a:t> on different type of models(Bert-based, GPT-based, </a:t>
            </a:r>
            <a:r>
              <a:rPr lang="en">
                <a:solidFill>
                  <a:schemeClr val="dk1"/>
                </a:solidFill>
              </a:rPr>
              <a:t>Transformers</a:t>
            </a:r>
            <a:r>
              <a:rPr lang="en">
                <a:solidFill>
                  <a:schemeClr val="dk1"/>
                </a:solidFill>
              </a:rPr>
              <a:t>-based), </a:t>
            </a:r>
            <a:r>
              <a:rPr lang="en">
                <a:solidFill>
                  <a:schemeClr val="dk1"/>
                </a:solidFill>
              </a:rPr>
              <a:t>adjust</a:t>
            </a:r>
            <a:r>
              <a:rPr lang="en">
                <a:solidFill>
                  <a:schemeClr val="dk1"/>
                </a:solidFill>
              </a:rPr>
              <a:t> the configuration of fine-tune </a:t>
            </a:r>
            <a:r>
              <a:rPr lang="en">
                <a:solidFill>
                  <a:schemeClr val="dk1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function.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Run the scripts on the new cluster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Try another version of the Lora for fine-tuning (Q-Lora)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Evaluate</a:t>
            </a:r>
            <a:r>
              <a:rPr lang="en" sz="1500">
                <a:solidFill>
                  <a:schemeClr val="dk1"/>
                </a:solidFill>
              </a:rPr>
              <a:t> fine-tuned model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Research and try on RLHF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