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Data Generation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prompt optimization training dataset (BPO)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fine tuning dataset for Summarization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Generate fine tuning dataset for QA (Jasper,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fine-tune script for summarization prompt optimization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Improved fine-tune script for summarization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and Improved fine-tune script for QA (Yi)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Evaluated fine-tune result (Yi,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Research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Prompt Optimization with black box prompt optimization (BPO) method (Alisa,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Lora Fine-tuning (Jasper, Yi)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739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fine tune script did not run smoothly as it should be indicated online.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tried different way of fine tuning and figured out some versions of the package used were not compatible with each other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prompt optimizer model always give summary but not optimized prompt.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ry smaller model like Flan-T5 to train/ try to use </a:t>
            </a:r>
            <a:r>
              <a:rPr lang="en">
                <a:solidFill>
                  <a:schemeClr val="dk1"/>
                </a:solidFill>
              </a:rPr>
              <a:t>pre trained</a:t>
            </a:r>
            <a:r>
              <a:rPr lang="en">
                <a:solidFill>
                  <a:schemeClr val="dk1"/>
                </a:solidFill>
              </a:rPr>
              <a:t> model on similar task and add our data next week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Fine tuning: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Run the scripts on the new cluster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Try another version of the Lora for fine-tuning (Q-Lora)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Evaluate fine-tuned model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Prompt Optimization: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Research and try on RLHF for qa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Try black box approach on smaller model for summarization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 UI on displaying result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