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7d254b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7d254b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7d254ba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7d254ba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7d254ba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7d254ba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7e794c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7e794c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Completed in the Past Week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Summarization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Checked </a:t>
            </a:r>
            <a:r>
              <a:rPr lang="en" sz="1500">
                <a:solidFill>
                  <a:schemeClr val="dk1"/>
                </a:solidFill>
              </a:rPr>
              <a:t>retriever</a:t>
            </a:r>
            <a:r>
              <a:rPr lang="en" sz="1500">
                <a:solidFill>
                  <a:schemeClr val="dk1"/>
                </a:solidFill>
              </a:rPr>
              <a:t> results (often </a:t>
            </a:r>
            <a:r>
              <a:rPr lang="en" sz="1500">
                <a:solidFill>
                  <a:schemeClr val="dk1"/>
                </a:solidFill>
              </a:rPr>
              <a:t>retrieved</a:t>
            </a:r>
            <a:r>
              <a:rPr lang="en" sz="1500">
                <a:solidFill>
                  <a:schemeClr val="dk1"/>
                </a:solidFill>
              </a:rPr>
              <a:t> tables) and decided to focus on Chairman’s Letter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Generated summaries for 10 </a:t>
            </a:r>
            <a:r>
              <a:rPr lang="en" sz="1500">
                <a:solidFill>
                  <a:schemeClr val="dk1"/>
                </a:solidFill>
              </a:rPr>
              <a:t>companies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with</a:t>
            </a:r>
            <a:r>
              <a:rPr lang="en" sz="1500">
                <a:solidFill>
                  <a:schemeClr val="dk1"/>
                </a:solidFill>
              </a:rPr>
              <a:t> different prompts and LLM models (T5, Mistral, Vicuna, Llama)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Analyzed the result: Llama 2 performed the best, but there are still </a:t>
            </a:r>
            <a:r>
              <a:rPr lang="en" sz="1500">
                <a:solidFill>
                  <a:schemeClr val="dk1"/>
                </a:solidFill>
              </a:rPr>
              <a:t>problems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Wrote code for tuning, haven’t run because of hpc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Q&amp;A Model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Generate [Question], [Context], [Answer] rows from pdfs as custom dataset(Jasper)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Wrote code for fine tuning the Q&amp;A model using custom dataset (Jasper &amp; Michelle)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Generated answers using the qa sample and three models: ‘Flan-t5’, ‘Mistral-7B’, ‘Llama-2-7B’ (Yi)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Analyzed the result: Mistral-7B performed slightly better than Llama in Bleu and ROUGE-1, ROUGE-2, and ROUGE-L score. Flan-t5 is the worst among the three (Yi)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9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Encountered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73900"/>
            <a:ext cx="85206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 out of 10 companies generated good summaries, 1 out of 10 failed to </a:t>
            </a:r>
            <a:r>
              <a:rPr lang="en">
                <a:solidFill>
                  <a:schemeClr val="dk1"/>
                </a:solidFill>
              </a:rPr>
              <a:t>retrieve</a:t>
            </a:r>
            <a:r>
              <a:rPr lang="en">
                <a:solidFill>
                  <a:schemeClr val="dk1"/>
                </a:solidFill>
              </a:rPr>
              <a:t> Chairman’s Letter, and 2 out of 10 do not contain the section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the 1 company that we cannot </a:t>
            </a:r>
            <a:r>
              <a:rPr lang="en">
                <a:solidFill>
                  <a:schemeClr val="dk1"/>
                </a:solidFill>
              </a:rPr>
              <a:t>retrieve</a:t>
            </a:r>
            <a:r>
              <a:rPr lang="en">
                <a:solidFill>
                  <a:schemeClr val="dk1"/>
                </a:solidFill>
              </a:rPr>
              <a:t>, we will use </a:t>
            </a:r>
            <a:r>
              <a:rPr lang="en">
                <a:solidFill>
                  <a:schemeClr val="dk1"/>
                </a:solidFill>
              </a:rPr>
              <a:t>a more specific retriever to retrieve its content, for companies that do not have Letter, we will either disregard, or try to generate on some other pages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Some huge models cannot run on colab, even in the pro environment. We need to transit to HPC for huge models and fine-tuning. However, we are still facing minor problems on HPC.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We sent an email to the HPC. Hopefully we could set up everything correctly before the end of this week.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Steps for the Project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Summarization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Tuning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Deal with abnormal company reports (improve </a:t>
            </a:r>
            <a:r>
              <a:rPr lang="en" sz="1500">
                <a:solidFill>
                  <a:schemeClr val="dk1"/>
                </a:solidFill>
              </a:rPr>
              <a:t>retriever, etc.)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Prompt Optimization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Q&amp;A Model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Prompt optimization to output better answers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Finish the Q&amp;A fine tuning to increase the accuracy of the model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Keep checking the model’s performance on various data type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Set up the HPC disk space.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Report Content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Roboto"/>
              <a:buNone/>
            </a:pPr>
            <a:r>
              <a:rPr lang="en" sz="113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Tasks Completed in the Past Week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Briefly enumerate the milestones you or the team have achieved.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Include bullet points to make the slide easy to read.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 infographics, charts, or diagrams if necessary for enhanced clarity.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Completed data collection for XYZ variables.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Conducted preliminary data analysis.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Drafted introduction section of the paper.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None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2. Challenges Encountered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Mention any obstacles or difficulties faced during the week.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Explain how you overcame them or plan to tackle them.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Faced difficulty in automating the data collection process.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Solved by modifying the existing algorithm to improve efficiency.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None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3. The Next Steps for the Project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Clearly define the objectives for the upcoming week.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These should be SMART goals (Specific, Measurable, Achievable, Relevant, Time-bound).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finalize the literature review by [Date].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conduct interviews for qualitative data collection by [Date].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9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