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d254b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d254b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d254b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d254b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d254b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d254b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e794c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e794c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in the Past Week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Tuned BPO - summarization prompt optimization model (Alisa, Yanni)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Tested and optimized the training data format of the QA fine-tuning (Yi)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Fine tune Llama based model by lora (Jasper)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UI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Developed UI of chatbot（Alisa, Yanni）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Research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Fine tuning by RLHF (Yi, Jasper, Michelle)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73900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Problem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There is an incompatibility problem with lora configuration when training the reward model.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Solution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Adjust the configuration of lora, If it still doesn't work, try changing to another fine-tune framework.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Problem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accuracy of the model for the contents need to be improved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Solution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On the top of the basic model, add a step of fine-tune for data in the general financial and </a:t>
            </a:r>
            <a:r>
              <a:rPr lang="en" sz="1400">
                <a:solidFill>
                  <a:schemeClr val="dk1"/>
                </a:solidFill>
              </a:rPr>
              <a:t>accounting</a:t>
            </a:r>
            <a:r>
              <a:rPr lang="en" sz="1400">
                <a:solidFill>
                  <a:schemeClr val="dk1"/>
                </a:solidFill>
              </a:rPr>
              <a:t> field, so that the </a:t>
            </a:r>
            <a:r>
              <a:rPr lang="en" sz="1400">
                <a:solidFill>
                  <a:schemeClr val="dk1"/>
                </a:solidFill>
              </a:rPr>
              <a:t>model</a:t>
            </a:r>
            <a:r>
              <a:rPr lang="en" sz="1400">
                <a:solidFill>
                  <a:schemeClr val="dk1"/>
                </a:solidFill>
              </a:rPr>
              <a:t> can better understand the text.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Problem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response time of chatbot on the UI interface is very long, which possibly due to GPU or server-related issues.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Solution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Further research on UI.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Steps for the Project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8475" y="11524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BPO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Try change </a:t>
            </a:r>
            <a:r>
              <a:rPr lang="en" sz="1500">
                <a:solidFill>
                  <a:schemeClr val="dk1"/>
                </a:solidFill>
              </a:rPr>
              <a:t>tuning </a:t>
            </a:r>
            <a:r>
              <a:rPr lang="en" sz="1500">
                <a:solidFill>
                  <a:schemeClr val="dk1"/>
                </a:solidFill>
              </a:rPr>
              <a:t>features to compare and contrast different versions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Chatbot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Add a feature that can allow user choose different models to use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Improve model runtime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Model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Fine-tuning to increase general financial accounting knowledge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Keep trying RLHF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Integrate all previous results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 Content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Roboto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Tasks Completed in the Past Week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Briefly enumerate the milestones you or the team have achieved.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Include bullet points to make the slide easy to read.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infographics, charts, or diagrams if necessary for enhanced clarity.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Completed data collection for XYZ variables.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Conducted preliminary data analysis.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Drafted introduction section of the paper.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Challenges Encountered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Mention any obstacles or difficulties faced during the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how you overcame them or plan to tackle them.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Faced difficulty in automating the data collection process.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Solved by modifying the existing algorithm to improve efficiency.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The Next Steps for the Project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Clearly define the objectives for the upcoming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These should be SMART goals (Specific, Measurable, Achievable, Relevant, Time-bound).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finalize the literature review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conduct interviews for qualitative data collection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