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962a533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962a533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962a533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962a533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962a533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962a533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962a533e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962a533e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9700" y="781525"/>
            <a:ext cx="8874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 for prompt optimization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Enumerate and Select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399" y="1017725"/>
            <a:ext cx="5516650" cy="37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0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Tuning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497850" y="1017725"/>
            <a:ext cx="8655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Prompt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4435250" y="1017725"/>
            <a:ext cx="29535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Embedding 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69" name="Google Shape;69;p15"/>
          <p:cNvCxnSpPr>
            <a:stCxn id="67" idx="3"/>
            <a:endCxn id="68" idx="1"/>
          </p:cNvCxnSpPr>
          <p:nvPr/>
        </p:nvCxnSpPr>
        <p:spPr>
          <a:xfrm>
            <a:off x="3363350" y="1235075"/>
            <a:ext cx="10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2912"/>
          <a:stretch/>
        </p:blipFill>
        <p:spPr>
          <a:xfrm>
            <a:off x="2497850" y="1502975"/>
            <a:ext cx="3830300" cy="30309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497850" y="4656100"/>
            <a:ext cx="4939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Iterate the process to get even better score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688" y="32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 Prompt 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38" y="1101800"/>
            <a:ext cx="7518526" cy="368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BLEU (Bilingual Evaluation Understudy):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Primarily focuses on n-gram precision. It measures the overlap of n-grams (contiguous sequences of n tokens) between the generated text and reference texts. BLEU is widely used for machine translation tasks but is also applied to text summarization.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ROUGE (Recall-Oriented Understudy for Gisting Evaluation):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Focuses on recall, precision, and F1 score. ROUGE evaluates the overlap of n-grams, word sequences, and sub-sequences (skip-bigrams) between the generated text and reference texts. ROUGE is specifically designed for text summarization tasks.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