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61964ab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61964ab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98600" y="537550"/>
            <a:ext cx="2247900" cy="4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Shell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Saudi Aramco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Marathon Petroleum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Chevron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ExxonMobil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BP PLC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Sinopec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Petro China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Valero </a:t>
            </a:r>
            <a:r>
              <a:rPr lang="en" sz="1600"/>
              <a:t>Energy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Total Energies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5" name="Google Shape;55;p13"/>
          <p:cNvSpPr txBox="1"/>
          <p:nvPr/>
        </p:nvSpPr>
        <p:spPr>
          <a:xfrm>
            <a:off x="4337200" y="794088"/>
            <a:ext cx="39339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lang="en" sz="1600"/>
              <a:t>retriever</a:t>
            </a:r>
            <a:r>
              <a:rPr lang="en" sz="1600"/>
              <a:t> locates the Chairman’s letter, and the LLM do a good summarization</a:t>
            </a:r>
            <a:endParaRPr sz="1600"/>
          </a:p>
        </p:txBody>
      </p:sp>
      <p:sp>
        <p:nvSpPr>
          <p:cNvPr id="56" name="Google Shape;56;p13"/>
          <p:cNvSpPr txBox="1"/>
          <p:nvPr/>
        </p:nvSpPr>
        <p:spPr>
          <a:xfrm>
            <a:off x="4337200" y="2584925"/>
            <a:ext cx="39339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retriever fails to locate the Chairman’s letter</a:t>
            </a:r>
            <a:endParaRPr sz="1600"/>
          </a:p>
        </p:txBody>
      </p:sp>
      <p:sp>
        <p:nvSpPr>
          <p:cNvPr id="57" name="Google Shape;57;p13"/>
          <p:cNvSpPr txBox="1"/>
          <p:nvPr/>
        </p:nvSpPr>
        <p:spPr>
          <a:xfrm>
            <a:off x="4337200" y="3463038"/>
            <a:ext cx="39339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company’s annual report does not have</a:t>
            </a:r>
            <a:r>
              <a:rPr lang="en" sz="1600"/>
              <a:t> Chairman’s letter</a:t>
            </a:r>
            <a:endParaRPr sz="1600"/>
          </a:p>
        </p:txBody>
      </p:sp>
      <p:sp>
        <p:nvSpPr>
          <p:cNvPr id="58" name="Google Shape;58;p13"/>
          <p:cNvSpPr/>
          <p:nvPr/>
        </p:nvSpPr>
        <p:spPr>
          <a:xfrm>
            <a:off x="3115250" y="1289925"/>
            <a:ext cx="641700" cy="23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115250" y="2791300"/>
            <a:ext cx="641700" cy="23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115250" y="3747450"/>
            <a:ext cx="641700" cy="23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