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4"/>
    <p:sldMasterId id="2147483703" r:id="rId5"/>
    <p:sldMasterId id="2147483716" r:id="rId6"/>
  </p:sldMasterIdLst>
  <p:notesMasterIdLst>
    <p:notesMasterId r:id="rId35"/>
  </p:notesMasterIdLst>
  <p:handoutMasterIdLst>
    <p:handoutMasterId r:id="rId36"/>
  </p:handoutMasterIdLst>
  <p:sldIdLst>
    <p:sldId id="378" r:id="rId7"/>
    <p:sldId id="405" r:id="rId8"/>
    <p:sldId id="309" r:id="rId9"/>
    <p:sldId id="282" r:id="rId10"/>
    <p:sldId id="399" r:id="rId11"/>
    <p:sldId id="404" r:id="rId12"/>
    <p:sldId id="384" r:id="rId13"/>
    <p:sldId id="402" r:id="rId14"/>
    <p:sldId id="391" r:id="rId15"/>
    <p:sldId id="389" r:id="rId16"/>
    <p:sldId id="390" r:id="rId17"/>
    <p:sldId id="396" r:id="rId18"/>
    <p:sldId id="397" r:id="rId19"/>
    <p:sldId id="398" r:id="rId20"/>
    <p:sldId id="278" r:id="rId21"/>
    <p:sldId id="410" r:id="rId22"/>
    <p:sldId id="293" r:id="rId23"/>
    <p:sldId id="295" r:id="rId24"/>
    <p:sldId id="381" r:id="rId25"/>
    <p:sldId id="392" r:id="rId26"/>
    <p:sldId id="393" r:id="rId27"/>
    <p:sldId id="394" r:id="rId28"/>
    <p:sldId id="408" r:id="rId29"/>
    <p:sldId id="409" r:id="rId30"/>
    <p:sldId id="386" r:id="rId31"/>
    <p:sldId id="387" r:id="rId32"/>
    <p:sldId id="346" r:id="rId33"/>
    <p:sldId id="300" r:id="rId34"/>
  </p:sldIdLst>
  <p:sldSz cx="10693400" cy="6013450"/>
  <p:notesSz cx="9918700" cy="68199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2" userDrawn="1">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NSCH Sophie" initials="WS" lastIdx="2" clrIdx="0">
    <p:extLst>
      <p:ext uri="{19B8F6BF-5375-455C-9EA6-DF929625EA0E}">
        <p15:presenceInfo xmlns:p15="http://schemas.microsoft.com/office/powerpoint/2012/main" userId="WUNSCH Soph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EB8"/>
    <a:srgbClr val="FF0000"/>
    <a:srgbClr val="FF6600"/>
    <a:srgbClr val="00A3E0"/>
    <a:srgbClr val="2DAFF7"/>
    <a:srgbClr val="9AC236"/>
    <a:srgbClr val="FBB900"/>
    <a:srgbClr val="00A2E0"/>
    <a:srgbClr val="00B2A9"/>
    <a:srgbClr val="00A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54" autoAdjust="0"/>
    <p:restoredTop sz="93609" autoAdjust="0"/>
  </p:normalViewPr>
  <p:slideViewPr>
    <p:cSldViewPr>
      <p:cViewPr varScale="1">
        <p:scale>
          <a:sx n="134" d="100"/>
          <a:sy n="134" d="100"/>
        </p:scale>
        <p:origin x="944" y="192"/>
      </p:cViewPr>
      <p:guideLst>
        <p:guide orient="horz" pos="2902"/>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1660"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5A70328-FC30-F348-A541-A64AC37025D5}"/>
              </a:ext>
            </a:extLst>
          </p:cNvPr>
          <p:cNvSpPr>
            <a:spLocks noGrp="1"/>
          </p:cNvSpPr>
          <p:nvPr>
            <p:ph type="hdr" sz="quarter"/>
          </p:nvPr>
        </p:nvSpPr>
        <p:spPr>
          <a:xfrm>
            <a:off x="0" y="1"/>
            <a:ext cx="4298202" cy="342075"/>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A6A81FE-C7D2-9842-B1E7-D97F23D31093}"/>
              </a:ext>
            </a:extLst>
          </p:cNvPr>
          <p:cNvSpPr>
            <a:spLocks noGrp="1"/>
          </p:cNvSpPr>
          <p:nvPr>
            <p:ph type="dt" sz="quarter" idx="1"/>
          </p:nvPr>
        </p:nvSpPr>
        <p:spPr>
          <a:xfrm>
            <a:off x="5619026" y="1"/>
            <a:ext cx="4296729" cy="342075"/>
          </a:xfrm>
          <a:prstGeom prst="rect">
            <a:avLst/>
          </a:prstGeom>
        </p:spPr>
        <p:txBody>
          <a:bodyPr vert="horz" lIns="91440" tIns="45720" rIns="91440" bIns="45720" rtlCol="0"/>
          <a:lstStyle>
            <a:lvl1pPr algn="r">
              <a:defRPr sz="1200"/>
            </a:lvl1pPr>
          </a:lstStyle>
          <a:p>
            <a:endParaRPr lang="fr-FR" dirty="0"/>
          </a:p>
        </p:txBody>
      </p:sp>
      <p:sp>
        <p:nvSpPr>
          <p:cNvPr id="4" name="Espace réservé du pied de page 3">
            <a:extLst>
              <a:ext uri="{FF2B5EF4-FFF2-40B4-BE49-F238E27FC236}">
                <a16:creationId xmlns:a16="http://schemas.microsoft.com/office/drawing/2014/main" id="{CF94ABEF-94AE-1145-9402-2D1846CB2080}"/>
              </a:ext>
            </a:extLst>
          </p:cNvPr>
          <p:cNvSpPr>
            <a:spLocks noGrp="1"/>
          </p:cNvSpPr>
          <p:nvPr>
            <p:ph type="ftr" sz="quarter" idx="2"/>
          </p:nvPr>
        </p:nvSpPr>
        <p:spPr>
          <a:xfrm>
            <a:off x="0" y="6477825"/>
            <a:ext cx="4298202" cy="342075"/>
          </a:xfrm>
          <a:prstGeom prst="rect">
            <a:avLst/>
          </a:prstGeom>
        </p:spPr>
        <p:txBody>
          <a:bodyPr vert="horz" lIns="91440" tIns="45720" rIns="91440" bIns="45720" rtlCol="0" anchor="b"/>
          <a:lstStyle>
            <a:lvl1pPr algn="l">
              <a:defRPr sz="1200"/>
            </a:lvl1pPr>
          </a:lstStyle>
          <a:p>
            <a:r>
              <a:rPr lang="fr-FR" dirty="0"/>
              <a:t>Boîte à outils n° 2</a:t>
            </a:r>
          </a:p>
        </p:txBody>
      </p:sp>
      <p:sp>
        <p:nvSpPr>
          <p:cNvPr id="5" name="Espace réservé du numéro de diapositive 4">
            <a:extLst>
              <a:ext uri="{FF2B5EF4-FFF2-40B4-BE49-F238E27FC236}">
                <a16:creationId xmlns:a16="http://schemas.microsoft.com/office/drawing/2014/main" id="{1C8A5980-01E3-6B49-8996-9ACAFAA479CF}"/>
              </a:ext>
            </a:extLst>
          </p:cNvPr>
          <p:cNvSpPr>
            <a:spLocks noGrp="1"/>
          </p:cNvSpPr>
          <p:nvPr>
            <p:ph type="sldNum" sz="quarter" idx="3"/>
          </p:nvPr>
        </p:nvSpPr>
        <p:spPr>
          <a:xfrm>
            <a:off x="5619026" y="6477825"/>
            <a:ext cx="4296729" cy="342075"/>
          </a:xfrm>
          <a:prstGeom prst="rect">
            <a:avLst/>
          </a:prstGeom>
        </p:spPr>
        <p:txBody>
          <a:bodyPr vert="horz" lIns="91440" tIns="45720" rIns="91440" bIns="45720" rtlCol="0" anchor="b"/>
          <a:lstStyle>
            <a:lvl1pPr algn="r">
              <a:defRPr sz="1200"/>
            </a:lvl1pPr>
          </a:lstStyle>
          <a:p>
            <a:fld id="{7FFDD7AB-1F35-CD42-BD66-03273B68F527}" type="slidenum">
              <a:rPr lang="fr-FR" smtClean="0"/>
              <a:t>‹N°›</a:t>
            </a:fld>
            <a:endParaRPr lang="fr-FR"/>
          </a:p>
        </p:txBody>
      </p:sp>
    </p:spTree>
    <p:extLst>
      <p:ext uri="{BB962C8B-B14F-4D97-AF65-F5344CB8AC3E}">
        <p14:creationId xmlns:p14="http://schemas.microsoft.com/office/powerpoint/2010/main" val="29844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818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r>
              <a:rPr lang="fr-FR" dirty="0"/>
              <a:t>On ne parle pas de pratiques addictives car les personnes ne</a:t>
            </a:r>
            <a:r>
              <a:rPr lang="fr-FR" baseline="0" dirty="0"/>
              <a:t> se sentent pas concernées. C’est pourquoi on utilise « consommation de substances er comportements à risques)</a:t>
            </a:r>
            <a:endParaRPr lang="fr-FR" dirty="0"/>
          </a:p>
        </p:txBody>
      </p:sp>
    </p:spTree>
    <p:extLst>
      <p:ext uri="{BB962C8B-B14F-4D97-AF65-F5344CB8AC3E}">
        <p14:creationId xmlns:p14="http://schemas.microsoft.com/office/powerpoint/2010/main" val="1562238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68384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3031513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130304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852457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3605903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3321975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r>
              <a:rPr lang="fr-FR" dirty="0"/>
              <a:t>Pour mémoire,</a:t>
            </a:r>
            <a:r>
              <a:rPr lang="fr-FR" baseline="0" dirty="0"/>
              <a:t> la visite de pré-reprise est réalisée à l’initiative du médecin traitant, du médecin conseil, ou le salarié concerné lorsque celui-ci est encore en arrêt de travail. Elle permet d’anticiper les conditions de la reprise. La visite de reprise doit être organisé par l’employeur à la suite d’un congé maternité, d’une absence d’au moins un mois pour cause de maladie ou d’accident, d’une absence (quelle que soit la durée) pour cause de maladie professionnelle. Elle doit avoir lieu le jour de la reprise effective du travail ou au plus tard dans les 8 jours suivants.</a:t>
            </a:r>
            <a:endParaRPr lang="fr-FR" dirty="0"/>
          </a:p>
        </p:txBody>
      </p:sp>
    </p:spTree>
    <p:extLst>
      <p:ext uri="{BB962C8B-B14F-4D97-AF65-F5344CB8AC3E}">
        <p14:creationId xmlns:p14="http://schemas.microsoft.com/office/powerpoint/2010/main" val="2669744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r>
              <a:rPr lang="fr-FR" sz="1200" b="0" i="0" u="none" strike="noStrike" kern="1200" baseline="0" dirty="0">
                <a:solidFill>
                  <a:schemeClr val="tx1"/>
                </a:solidFill>
                <a:latin typeface="+mn-lt"/>
                <a:ea typeface="+mn-ea"/>
                <a:cs typeface="+mn-cs"/>
              </a:rPr>
              <a:t>Si consommer de la drogue est pénalement sanctionné, boire de l’alcool reste une liberté individuelle. De ce fait, </a:t>
            </a:r>
            <a:r>
              <a:rPr lang="fr-FR" sz="1200" b="0" i="0" u="none" strike="noStrike" kern="1200" baseline="0">
                <a:solidFill>
                  <a:schemeClr val="tx1"/>
                </a:solidFill>
                <a:latin typeface="+mn-lt"/>
                <a:ea typeface="+mn-ea"/>
                <a:cs typeface="+mn-cs"/>
              </a:rPr>
              <a:t>l’employeur est confronté </a:t>
            </a:r>
            <a:r>
              <a:rPr lang="fr-FR" sz="1200" b="0" i="0" u="none" strike="noStrike" kern="1200" baseline="0" dirty="0">
                <a:solidFill>
                  <a:schemeClr val="tx1"/>
                </a:solidFill>
                <a:latin typeface="+mn-lt"/>
                <a:ea typeface="+mn-ea"/>
                <a:cs typeface="+mn-cs"/>
              </a:rPr>
              <a:t>à une </a:t>
            </a:r>
            <a:r>
              <a:rPr lang="fr-FR" sz="1200" b="0" i="0" u="none" strike="noStrike" kern="1200" baseline="0">
                <a:solidFill>
                  <a:schemeClr val="tx1"/>
                </a:solidFill>
                <a:latin typeface="+mn-lt"/>
                <a:ea typeface="+mn-ea"/>
                <a:cs typeface="+mn-cs"/>
              </a:rPr>
              <a:t>injonction  paradoxale, puisqu’il </a:t>
            </a:r>
            <a:r>
              <a:rPr lang="fr-FR" sz="1200" b="0" i="0" u="none" strike="noStrike" kern="1200" baseline="0" dirty="0">
                <a:solidFill>
                  <a:schemeClr val="tx1"/>
                </a:solidFill>
                <a:latin typeface="+mn-lt"/>
                <a:ea typeface="+mn-ea"/>
                <a:cs typeface="+mn-cs"/>
              </a:rPr>
              <a:t>doit respecter </a:t>
            </a:r>
            <a:r>
              <a:rPr lang="fr-FR" sz="1200" b="0" i="0" u="none" strike="noStrike" kern="1200" baseline="0">
                <a:solidFill>
                  <a:schemeClr val="tx1"/>
                </a:solidFill>
                <a:latin typeface="+mn-lt"/>
                <a:ea typeface="+mn-ea"/>
                <a:cs typeface="+mn-cs"/>
              </a:rPr>
              <a:t>les libertés individuelles </a:t>
            </a:r>
            <a:r>
              <a:rPr lang="fr-FR" sz="1200" b="0" i="0" u="none" strike="noStrike" kern="1200" baseline="0" dirty="0">
                <a:solidFill>
                  <a:schemeClr val="tx1"/>
                </a:solidFill>
                <a:latin typeface="+mn-lt"/>
                <a:ea typeface="+mn-ea"/>
                <a:cs typeface="+mn-cs"/>
              </a:rPr>
              <a:t>et assumer </a:t>
            </a:r>
            <a:r>
              <a:rPr lang="fr-FR" sz="1200" b="0" i="0" u="none" strike="noStrike" kern="1200" baseline="0">
                <a:solidFill>
                  <a:schemeClr val="tx1"/>
                </a:solidFill>
                <a:latin typeface="+mn-lt"/>
                <a:ea typeface="+mn-ea"/>
                <a:cs typeface="+mn-cs"/>
              </a:rPr>
              <a:t>son obligation de </a:t>
            </a:r>
            <a:r>
              <a:rPr lang="fr-FR" sz="1200" b="0" i="0" u="none" strike="noStrike" kern="1200" baseline="0" dirty="0">
                <a:solidFill>
                  <a:schemeClr val="tx1"/>
                </a:solidFill>
                <a:latin typeface="+mn-lt"/>
                <a:ea typeface="+mn-ea"/>
                <a:cs typeface="+mn-cs"/>
              </a:rPr>
              <a:t>prévention.</a:t>
            </a:r>
            <a:endParaRPr lang="fr-FR" dirty="0"/>
          </a:p>
        </p:txBody>
      </p:sp>
    </p:spTree>
    <p:extLst>
      <p:ext uri="{BB962C8B-B14F-4D97-AF65-F5344CB8AC3E}">
        <p14:creationId xmlns:p14="http://schemas.microsoft.com/office/powerpoint/2010/main" val="2097858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2007557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587375" y="844550"/>
            <a:ext cx="7499350" cy="4217988"/>
          </a:xfrm>
          <a:prstGeom prst="rect">
            <a:avLst/>
          </a:prstGeom>
        </p:spPr>
      </p:sp>
      <p:sp>
        <p:nvSpPr>
          <p:cNvPr id="3" name="Espace réservé des commentaires 2"/>
          <p:cNvSpPr>
            <a:spLocks noGrp="1"/>
          </p:cNvSpPr>
          <p:nvPr>
            <p:ph type="body" idx="1"/>
          </p:nvPr>
        </p:nvSpPr>
        <p:spPr>
          <a:xfrm>
            <a:off x="632582" y="5343217"/>
            <a:ext cx="5060657" cy="5061993"/>
          </a:xfrm>
          <a:prstGeom prst="rect">
            <a:avLst/>
          </a:prstGeom>
        </p:spPr>
        <p:txBody>
          <a:bodyPr/>
          <a:lstStyle/>
          <a:p>
            <a:endParaRPr lang="fr-FR" dirty="0"/>
          </a:p>
        </p:txBody>
      </p:sp>
      <p:sp>
        <p:nvSpPr>
          <p:cNvPr id="4" name="Espace réservé du numéro de diapositive 3"/>
          <p:cNvSpPr>
            <a:spLocks noGrp="1"/>
          </p:cNvSpPr>
          <p:nvPr>
            <p:ph type="sldNum" sz="quarter" idx="10"/>
          </p:nvPr>
        </p:nvSpPr>
        <p:spPr>
          <a:xfrm>
            <a:off x="3583169" y="10684479"/>
            <a:ext cx="2741189" cy="562444"/>
          </a:xfrm>
          <a:prstGeom prst="rect">
            <a:avLst/>
          </a:prstGeom>
        </p:spPr>
        <p:txBody>
          <a:bodyPr/>
          <a:lstStyle/>
          <a:p>
            <a:fld id="{9CAB6105-48B8-4691-ADD2-FE6B77A68D21}" type="slidenum">
              <a:rPr lang="fr-FR" smtClean="0"/>
              <a:pPr/>
              <a:t>28</a:t>
            </a:fld>
            <a:endParaRPr lang="fr-FR"/>
          </a:p>
        </p:txBody>
      </p:sp>
    </p:spTree>
    <p:extLst>
      <p:ext uri="{BB962C8B-B14F-4D97-AF65-F5344CB8AC3E}">
        <p14:creationId xmlns:p14="http://schemas.microsoft.com/office/powerpoint/2010/main" val="285015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commentair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3709753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commentair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310181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60386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2734496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459539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1741509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289271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pPr marL="342900" indent="-342900">
              <a:spcBef>
                <a:spcPts val="600"/>
              </a:spcBef>
              <a:buBlip>
                <a:blip r:embed="rId3"/>
              </a:buBlip>
              <a:tabLst>
                <a:tab pos="547370" algn="l"/>
                <a:tab pos="449580" algn="l"/>
              </a:tabLst>
            </a:pPr>
            <a:r>
              <a:rPr lang="fr-FR" b="1" dirty="0"/>
              <a:t>Un besoin d’information</a:t>
            </a:r>
          </a:p>
          <a:p>
            <a:r>
              <a:rPr lang="fr-FR" sz="1200" dirty="0"/>
              <a:t>7/10 salariés ne se considèrent pas bien informés sur la manière d’aborder le sujet avec un collègue. Ces conduites étant combinées à des peurs liées à la cohésion de l’équipe, à la crainte de la nouveauté ainsi qu’à de possibles répercussions disciplinaires pour le salarié.</a:t>
            </a:r>
          </a:p>
          <a:p>
            <a:pPr marL="342900" indent="-342900">
              <a:spcBef>
                <a:spcPts val="600"/>
              </a:spcBef>
              <a:buBlip>
                <a:blip r:embed="rId3"/>
              </a:buBlip>
              <a:tabLst>
                <a:tab pos="547370" algn="l"/>
                <a:tab pos="449580" algn="l"/>
              </a:tabLst>
            </a:pPr>
            <a:r>
              <a:rPr lang="fr-FR" b="1" dirty="0" err="1"/>
              <a:t>Désamplifier</a:t>
            </a:r>
            <a:r>
              <a:rPr lang="fr-FR" b="1" dirty="0"/>
              <a:t> le tabou</a:t>
            </a:r>
          </a:p>
          <a:p>
            <a:r>
              <a:rPr lang="fr-FR" sz="1200" dirty="0"/>
              <a:t>L’employeur se doit de mettre en place des actions de prévention en lien avec les acteurs de la PSS (CSSCT, médecine du travail, RH, pôle QSE…) concernant ce type de risques. La prévention a pour objectif de </a:t>
            </a:r>
            <a:r>
              <a:rPr lang="fr-FR" sz="1200" dirty="0" err="1"/>
              <a:t>désamplifier</a:t>
            </a:r>
            <a:r>
              <a:rPr lang="fr-FR" sz="1200" dirty="0"/>
              <a:t> le tabou lié à la consommation ou à l’addiction au travail, encourager l’orientation de la personne concernée et par ce biais, favoriser l’accès aux soins.</a:t>
            </a:r>
          </a:p>
          <a:p>
            <a:pPr marL="342900" indent="-342900">
              <a:spcBef>
                <a:spcPts val="600"/>
              </a:spcBef>
              <a:buBlip>
                <a:blip r:embed="rId3"/>
              </a:buBlip>
              <a:tabLst>
                <a:tab pos="547370" algn="l"/>
                <a:tab pos="449580" algn="l"/>
              </a:tabLst>
            </a:pPr>
            <a:r>
              <a:rPr lang="fr-FR" b="1" dirty="0"/>
              <a:t>Impliquer le collectif</a:t>
            </a:r>
          </a:p>
          <a:p>
            <a:r>
              <a:rPr lang="fr-FR" sz="1200" dirty="0"/>
              <a:t>On parle de </a:t>
            </a:r>
            <a:r>
              <a:rPr lang="fr-FR" sz="1200" dirty="0" err="1"/>
              <a:t>codépendance</a:t>
            </a:r>
            <a:r>
              <a:rPr lang="fr-FR" sz="1200" dirty="0"/>
              <a:t> lorsque l’entourage professionnel du salarié est impacté par son addiction. Souvent, une alerte à la hiérarchie peut être perçue comme de la délation. Il est nécessaire de cerner les problématiques qu’engendre l’addiction du salarié et principalement de sensibiliser le collectif à cette thématique. Mieux comprendre une addiction, c’est déjà mieux l’appréhender.</a:t>
            </a:r>
          </a:p>
          <a:p>
            <a:endParaRPr lang="fr-FR" dirty="0"/>
          </a:p>
        </p:txBody>
      </p:sp>
    </p:spTree>
    <p:extLst>
      <p:ext uri="{BB962C8B-B14F-4D97-AF65-F5344CB8AC3E}">
        <p14:creationId xmlns:p14="http://schemas.microsoft.com/office/powerpoint/2010/main" val="3832996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149DB43-A035-0E4A-A663-A24FBEFC846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9" name="object 2">
            <a:extLst>
              <a:ext uri="{FF2B5EF4-FFF2-40B4-BE49-F238E27FC236}">
                <a16:creationId xmlns:a16="http://schemas.microsoft.com/office/drawing/2014/main" id="{2716E64A-8B6F-0545-8864-33DFFF9E7E18}"/>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lang="fr-FR" sz="800" spc="-10" dirty="0">
                <a:solidFill>
                  <a:srgbClr val="9AC437"/>
                </a:solidFill>
                <a:latin typeface="Ubuntu"/>
                <a:cs typeface="Ubuntu"/>
              </a:rPr>
              <a:t>Mars 2020</a:t>
            </a:r>
            <a:endParaRPr sz="800" dirty="0">
              <a:latin typeface="Ubuntu"/>
              <a:cs typeface="Ubuntu"/>
            </a:endParaRPr>
          </a:p>
        </p:txBody>
      </p:sp>
      <p:sp>
        <p:nvSpPr>
          <p:cNvPr id="10" name="object 4">
            <a:extLst>
              <a:ext uri="{FF2B5EF4-FFF2-40B4-BE49-F238E27FC236}">
                <a16:creationId xmlns:a16="http://schemas.microsoft.com/office/drawing/2014/main" id="{5AE12C51-530E-1848-99BD-CD4BE8CF2FF1}"/>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lang="fr-FR" sz="800" b="1" dirty="0">
                <a:solidFill>
                  <a:srgbClr val="006AB4"/>
                </a:solidFill>
                <a:latin typeface="Ubuntu"/>
                <a:cs typeface="Ubuntu"/>
              </a:rPr>
              <a:t>Boîte à outils n° 2 – TOP et Point d’arrêt</a:t>
            </a:r>
            <a:endParaRPr sz="800" dirty="0">
              <a:latin typeface="Ubuntu"/>
              <a:cs typeface="Ubuntu"/>
            </a:endParaRPr>
          </a:p>
        </p:txBody>
      </p:sp>
      <p:sp>
        <p:nvSpPr>
          <p:cNvPr id="11" name="object 2">
            <a:extLst>
              <a:ext uri="{FF2B5EF4-FFF2-40B4-BE49-F238E27FC236}">
                <a16:creationId xmlns:a16="http://schemas.microsoft.com/office/drawing/2014/main" id="{BA48765D-4079-5446-BF7E-3FC6A76947BD}"/>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8" name="Rectangle 7">
            <a:extLst>
              <a:ext uri="{FF2B5EF4-FFF2-40B4-BE49-F238E27FC236}">
                <a16:creationId xmlns:a16="http://schemas.microsoft.com/office/drawing/2014/main" id="{459710FF-7AE7-2444-910E-3411CDFC2B7E}"/>
              </a:ext>
            </a:extLst>
          </p:cNvPr>
          <p:cNvSpPr/>
          <p:nvPr userDrawn="1"/>
        </p:nvSpPr>
        <p:spPr>
          <a:xfrm>
            <a:off x="241300" y="447626"/>
            <a:ext cx="3236784" cy="369332"/>
          </a:xfrm>
          <a:prstGeom prst="rect">
            <a:avLst/>
          </a:prstGeom>
        </p:spPr>
        <p:txBody>
          <a:bodyPr wrap="none">
            <a:spAutoFit/>
          </a:bodyPr>
          <a:lstStyle/>
          <a:p>
            <a:r>
              <a:rPr lang="fr-FR" sz="1800" b="1" i="0" dirty="0">
                <a:solidFill>
                  <a:schemeClr val="bg2"/>
                </a:solidFill>
                <a:latin typeface="Ubuntu" panose="020B0504030602030204" pitchFamily="34" charset="0"/>
              </a:rPr>
              <a:t>c’est notre vie, c’est ma vie</a:t>
            </a:r>
          </a:p>
        </p:txBody>
      </p:sp>
    </p:spTree>
    <p:extLst>
      <p:ext uri="{BB962C8B-B14F-4D97-AF65-F5344CB8AC3E}">
        <p14:creationId xmlns:p14="http://schemas.microsoft.com/office/powerpoint/2010/main" val="88767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CE8D59A-7FD1-42AA-BD2E-3F801B8FA56A}" type="datetimeFigureOut">
              <a:rPr lang="fr-FR" smtClean="0"/>
              <a:t>12/10/2020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225811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30250" y="1498600"/>
            <a:ext cx="9221788" cy="2501900"/>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730250" y="4024313"/>
            <a:ext cx="9221788" cy="13160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3CE8D59A-7FD1-42AA-BD2E-3F801B8FA56A}" type="datetimeFigureOut">
              <a:rPr lang="fr-FR" smtClean="0"/>
              <a:t>12/10/2020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3488537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735013" y="1600200"/>
            <a:ext cx="4535487" cy="381635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422900" y="1600200"/>
            <a:ext cx="4535488" cy="381635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CE8D59A-7FD1-42AA-BD2E-3F801B8FA56A}" type="datetimeFigureOut">
              <a:rPr lang="fr-FR" smtClean="0"/>
              <a:t>12/10/2020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597241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736600" y="320675"/>
            <a:ext cx="9223375" cy="1162050"/>
          </a:xfrm>
        </p:spPr>
        <p:txBody>
          <a:bodyPr/>
          <a:lstStyle/>
          <a:p>
            <a:r>
              <a:rPr lang="fr-FR"/>
              <a:t>Modifiez le style du titre</a:t>
            </a:r>
          </a:p>
        </p:txBody>
      </p:sp>
      <p:sp>
        <p:nvSpPr>
          <p:cNvPr id="3" name="Espace réservé du texte 2"/>
          <p:cNvSpPr>
            <a:spLocks noGrp="1"/>
          </p:cNvSpPr>
          <p:nvPr>
            <p:ph type="body" idx="1"/>
          </p:nvPr>
        </p:nvSpPr>
        <p:spPr>
          <a:xfrm>
            <a:off x="736600" y="1474788"/>
            <a:ext cx="4524375"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736600" y="2197100"/>
            <a:ext cx="4524375" cy="323056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5413375" y="1474788"/>
            <a:ext cx="4546600"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5413375" y="2197100"/>
            <a:ext cx="4546600" cy="323056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CE8D59A-7FD1-42AA-BD2E-3F801B8FA56A}" type="datetimeFigureOut">
              <a:rPr lang="fr-FR" smtClean="0"/>
              <a:t>12/10/2020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1954075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CE8D59A-7FD1-42AA-BD2E-3F801B8FA56A}" type="datetimeFigureOut">
              <a:rPr lang="fr-FR" smtClean="0"/>
              <a:t>12/10/2020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3313340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CE8D59A-7FD1-42AA-BD2E-3F801B8FA56A}" type="datetimeFigureOut">
              <a:rPr lang="fr-FR" smtClean="0"/>
              <a:t>12/10/2020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1597147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36600" y="401638"/>
            <a:ext cx="3449638" cy="1401762"/>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4546600" y="865188"/>
            <a:ext cx="5413375" cy="4273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736600" y="1803400"/>
            <a:ext cx="3449638" cy="33432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CE8D59A-7FD1-42AA-BD2E-3F801B8FA56A}" type="datetimeFigureOut">
              <a:rPr lang="fr-FR" smtClean="0"/>
              <a:t>12/10/2020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1102369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36600" y="401638"/>
            <a:ext cx="3449638" cy="1401762"/>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4546600" y="865188"/>
            <a:ext cx="5413375" cy="42735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736600" y="1803400"/>
            <a:ext cx="3449638" cy="33432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CE8D59A-7FD1-42AA-BD2E-3F801B8FA56A}" type="datetimeFigureOut">
              <a:rPr lang="fr-FR" smtClean="0"/>
              <a:t>12/10/2020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636026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CE8D59A-7FD1-42AA-BD2E-3F801B8FA56A}" type="datetimeFigureOut">
              <a:rPr lang="fr-FR" smtClean="0"/>
              <a:t>12/10/2020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442023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653338" y="320675"/>
            <a:ext cx="2305050" cy="509587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735013" y="320675"/>
            <a:ext cx="6765925" cy="50958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CE8D59A-7FD1-42AA-BD2E-3F801B8FA56A}" type="datetimeFigureOut">
              <a:rPr lang="fr-FR" smtClean="0"/>
              <a:t>12/10/2020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223762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735013" y="320675"/>
            <a:ext cx="9223375" cy="1162050"/>
          </a:xfrm>
          <a:prstGeom prst="rect">
            <a:avLst/>
          </a:prstGeom>
        </p:spPr>
        <p:txBody>
          <a:bodyPr/>
          <a:lstStyle/>
          <a:p>
            <a:r>
              <a:rPr lang="fr-FR"/>
              <a:t>Modifiez le style du titre</a:t>
            </a:r>
          </a:p>
        </p:txBody>
      </p:sp>
    </p:spTree>
    <p:extLst>
      <p:ext uri="{BB962C8B-B14F-4D97-AF65-F5344CB8AC3E}">
        <p14:creationId xmlns:p14="http://schemas.microsoft.com/office/powerpoint/2010/main" val="22062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867BBDE6-4422-9946-9723-FFE58EB898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7" name="object 5">
            <a:extLst>
              <a:ext uri="{FF2B5EF4-FFF2-40B4-BE49-F238E27FC236}">
                <a16:creationId xmlns:a16="http://schemas.microsoft.com/office/drawing/2014/main" id="{58CC2CEC-399C-F542-91D2-3B531D3AEDC8}"/>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3" name="Rectangle 2">
            <a:extLst>
              <a:ext uri="{FF2B5EF4-FFF2-40B4-BE49-F238E27FC236}">
                <a16:creationId xmlns:a16="http://schemas.microsoft.com/office/drawing/2014/main" id="{639E1423-CE4E-1141-8B78-475C4D8D3E15}"/>
              </a:ext>
            </a:extLst>
          </p:cNvPr>
          <p:cNvSpPr/>
          <p:nvPr userDrawn="1"/>
        </p:nvSpPr>
        <p:spPr>
          <a:xfrm>
            <a:off x="241300" y="447626"/>
            <a:ext cx="3191899" cy="369332"/>
          </a:xfrm>
          <a:prstGeom prst="rect">
            <a:avLst/>
          </a:prstGeom>
        </p:spPr>
        <p:txBody>
          <a:bodyPr wrap="none">
            <a:spAutoFit/>
          </a:bodyPr>
          <a:lstStyle/>
          <a:p>
            <a:r>
              <a:rPr lang="fr-FR" sz="1800" b="1" i="0" dirty="0">
                <a:solidFill>
                  <a:schemeClr val="bg2"/>
                </a:solidFill>
                <a:latin typeface="Ubuntu" panose="020B0504030602030204" pitchFamily="34" charset="0"/>
              </a:rPr>
              <a:t>C’est ma vie, c’est notre vie</a:t>
            </a:r>
          </a:p>
        </p:txBody>
      </p:sp>
    </p:spTree>
    <p:extLst>
      <p:ext uri="{BB962C8B-B14F-4D97-AF65-F5344CB8AC3E}">
        <p14:creationId xmlns:p14="http://schemas.microsoft.com/office/powerpoint/2010/main" val="236076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038797D-0604-D543-8E27-B12221088A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18" name="object 5">
            <a:extLst>
              <a:ext uri="{FF2B5EF4-FFF2-40B4-BE49-F238E27FC236}">
                <a16:creationId xmlns:a16="http://schemas.microsoft.com/office/drawing/2014/main" id="{F7B7D5F5-D512-2D42-B63A-ECC26CB5B24A}"/>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20" name="object 2">
            <a:extLst>
              <a:ext uri="{FF2B5EF4-FFF2-40B4-BE49-F238E27FC236}">
                <a16:creationId xmlns:a16="http://schemas.microsoft.com/office/drawing/2014/main" id="{ADA56C9C-A8D1-284A-A492-C78B67F4346B}"/>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21" name="object 4">
            <a:extLst>
              <a:ext uri="{FF2B5EF4-FFF2-40B4-BE49-F238E27FC236}">
                <a16:creationId xmlns:a16="http://schemas.microsoft.com/office/drawing/2014/main" id="{36E5FEDF-FC2C-3746-BBBB-0242389BC698}"/>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sz="800" b="1" dirty="0">
                <a:solidFill>
                  <a:srgbClr val="006AB4"/>
                </a:solidFill>
                <a:latin typeface="Ubuntu"/>
                <a:cs typeface="Ubuntu"/>
              </a:rPr>
              <a:t>TITRE DE </a:t>
            </a:r>
            <a:r>
              <a:rPr sz="800" b="1" spc="20" dirty="0">
                <a:solidFill>
                  <a:srgbClr val="006AB4"/>
                </a:solidFill>
                <a:latin typeface="Ubuntu"/>
                <a:cs typeface="Ubuntu"/>
              </a:rPr>
              <a:t>L</a:t>
            </a:r>
            <a:r>
              <a:rPr sz="800" b="1" dirty="0">
                <a:solidFill>
                  <a:srgbClr val="006AB4"/>
                </a:solidFill>
                <a:latin typeface="Ubuntu"/>
                <a:cs typeface="Ubuntu"/>
              </a:rPr>
              <a:t>A PRÉSEN</a:t>
            </a:r>
            <a:r>
              <a:rPr sz="800" b="1" spc="-70" dirty="0">
                <a:solidFill>
                  <a:srgbClr val="006AB4"/>
                </a:solidFill>
                <a:latin typeface="Ubuntu"/>
                <a:cs typeface="Ubuntu"/>
              </a:rPr>
              <a:t>TA</a:t>
            </a:r>
            <a:r>
              <a:rPr sz="800" b="1" dirty="0">
                <a:solidFill>
                  <a:srgbClr val="006AB4"/>
                </a:solidFill>
                <a:latin typeface="Ubuntu"/>
                <a:cs typeface="Ubuntu"/>
              </a:rPr>
              <a:t>TION </a:t>
            </a:r>
            <a:r>
              <a:rPr sz="800" b="1" spc="-55" dirty="0">
                <a:solidFill>
                  <a:srgbClr val="006AB4"/>
                </a:solidFill>
                <a:latin typeface="Ubuntu"/>
                <a:cs typeface="Ubuntu"/>
              </a:rPr>
              <a:t>A</a:t>
            </a:r>
            <a:r>
              <a:rPr sz="800" b="1" dirty="0">
                <a:solidFill>
                  <a:srgbClr val="006AB4"/>
                </a:solidFill>
                <a:latin typeface="Ubuntu"/>
                <a:cs typeface="Ubuntu"/>
              </a:rPr>
              <a:t>VEC MISE EN </a:t>
            </a:r>
            <a:r>
              <a:rPr sz="800" b="1" spc="-55" dirty="0">
                <a:solidFill>
                  <a:srgbClr val="006AB4"/>
                </a:solidFill>
                <a:latin typeface="Ubuntu"/>
                <a:cs typeface="Ubuntu"/>
              </a:rPr>
              <a:t>V</a:t>
            </a:r>
            <a:r>
              <a:rPr sz="800" b="1" dirty="0">
                <a:solidFill>
                  <a:srgbClr val="006AB4"/>
                </a:solidFill>
                <a:latin typeface="Ubuntu"/>
                <a:cs typeface="Ubuntu"/>
              </a:rPr>
              <a:t>ALEUR </a:t>
            </a:r>
            <a:r>
              <a:rPr sz="800" b="1" spc="-20" dirty="0">
                <a:solidFill>
                  <a:srgbClr val="006AB4"/>
                </a:solidFill>
                <a:latin typeface="Ubuntu"/>
                <a:cs typeface="Ubuntu"/>
              </a:rPr>
              <a:t>(</a:t>
            </a:r>
            <a:r>
              <a:rPr sz="800" b="1" dirty="0">
                <a:solidFill>
                  <a:srgbClr val="006AB4"/>
                </a:solidFill>
                <a:latin typeface="Ubuntu"/>
                <a:cs typeface="Ubuntu"/>
              </a:rPr>
              <a:t>G</a:t>
            </a:r>
            <a:r>
              <a:rPr sz="800" b="1" spc="20" dirty="0">
                <a:solidFill>
                  <a:srgbClr val="006AB4"/>
                </a:solidFill>
                <a:latin typeface="Ubuntu"/>
                <a:cs typeface="Ubuntu"/>
              </a:rPr>
              <a:t>R</a:t>
            </a:r>
            <a:r>
              <a:rPr sz="800" b="1" spc="15" dirty="0">
                <a:solidFill>
                  <a:srgbClr val="006AB4"/>
                </a:solidFill>
                <a:latin typeface="Ubuntu"/>
                <a:cs typeface="Ubuntu"/>
              </a:rPr>
              <a:t>A</a:t>
            </a:r>
            <a:r>
              <a:rPr sz="800" b="1" spc="-10" dirty="0">
                <a:solidFill>
                  <a:srgbClr val="006AB4"/>
                </a:solidFill>
                <a:latin typeface="Ubuntu"/>
                <a:cs typeface="Ubuntu"/>
              </a:rPr>
              <a:t>S</a:t>
            </a:r>
            <a:r>
              <a:rPr sz="800" b="1" dirty="0">
                <a:solidFill>
                  <a:srgbClr val="006AB4"/>
                </a:solidFill>
                <a:latin typeface="Ubuntu"/>
                <a:cs typeface="Ubuntu"/>
              </a:rPr>
              <a:t>) MANUELLE</a:t>
            </a:r>
            <a:endParaRPr sz="800" dirty="0">
              <a:latin typeface="Ubuntu"/>
              <a:cs typeface="Ubuntu"/>
            </a:endParaRPr>
          </a:p>
        </p:txBody>
      </p:sp>
      <p:sp>
        <p:nvSpPr>
          <p:cNvPr id="22" name="object 2">
            <a:extLst>
              <a:ext uri="{FF2B5EF4-FFF2-40B4-BE49-F238E27FC236}">
                <a16:creationId xmlns:a16="http://schemas.microsoft.com/office/drawing/2014/main" id="{38926D25-DF85-A24F-9A1B-2636DB8A430B}"/>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8" name="Rectangle 7">
            <a:extLst>
              <a:ext uri="{FF2B5EF4-FFF2-40B4-BE49-F238E27FC236}">
                <a16:creationId xmlns:a16="http://schemas.microsoft.com/office/drawing/2014/main" id="{5A5BD330-7BC4-F84A-A2C1-BD2B5BEFC701}"/>
              </a:ext>
            </a:extLst>
          </p:cNvPr>
          <p:cNvSpPr/>
          <p:nvPr userDrawn="1"/>
        </p:nvSpPr>
        <p:spPr>
          <a:xfrm>
            <a:off x="241300" y="447626"/>
            <a:ext cx="3191899" cy="369332"/>
          </a:xfrm>
          <a:prstGeom prst="rect">
            <a:avLst/>
          </a:prstGeom>
        </p:spPr>
        <p:txBody>
          <a:bodyPr wrap="none">
            <a:spAutoFit/>
          </a:bodyPr>
          <a:lstStyle/>
          <a:p>
            <a:r>
              <a:rPr lang="fr-FR" sz="1800" b="1" i="0" dirty="0">
                <a:solidFill>
                  <a:schemeClr val="bg2"/>
                </a:solidFill>
                <a:latin typeface="Ubuntu" panose="020B0504030602030204" pitchFamily="34" charset="0"/>
              </a:rPr>
              <a:t>C’est ma vie, c’est notre vie</a:t>
            </a:r>
          </a:p>
        </p:txBody>
      </p:sp>
    </p:spTree>
    <p:extLst>
      <p:ext uri="{BB962C8B-B14F-4D97-AF65-F5344CB8AC3E}">
        <p14:creationId xmlns:p14="http://schemas.microsoft.com/office/powerpoint/2010/main" val="4276040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87C2B27-6188-0442-81D4-B20CD5B6DE3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7" name="object 2">
            <a:extLst>
              <a:ext uri="{FF2B5EF4-FFF2-40B4-BE49-F238E27FC236}">
                <a16:creationId xmlns:a16="http://schemas.microsoft.com/office/drawing/2014/main" id="{9439A4D2-BEC0-EF42-B678-DDFCAFA6FD32}"/>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8" name="object 4">
            <a:extLst>
              <a:ext uri="{FF2B5EF4-FFF2-40B4-BE49-F238E27FC236}">
                <a16:creationId xmlns:a16="http://schemas.microsoft.com/office/drawing/2014/main" id="{DEEE752E-96E9-0646-8B7D-0C2CA1DB65AE}"/>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lang="fr-FR" sz="800" b="1" dirty="0">
                <a:solidFill>
                  <a:srgbClr val="006AB4"/>
                </a:solidFill>
                <a:latin typeface="Ubuntu"/>
                <a:cs typeface="Ubuntu"/>
              </a:rPr>
              <a:t>Boîte à outils n° 4</a:t>
            </a:r>
            <a:r>
              <a:rPr lang="fr-FR" sz="800" b="1" baseline="0" dirty="0">
                <a:solidFill>
                  <a:srgbClr val="006AB4"/>
                </a:solidFill>
                <a:latin typeface="Ubuntu"/>
                <a:cs typeface="Ubuntu"/>
              </a:rPr>
              <a:t> – Le risque routier</a:t>
            </a:r>
            <a:endParaRPr sz="800" dirty="0">
              <a:latin typeface="Ubuntu"/>
              <a:cs typeface="Ubuntu"/>
            </a:endParaRPr>
          </a:p>
        </p:txBody>
      </p:sp>
      <p:sp>
        <p:nvSpPr>
          <p:cNvPr id="9" name="object 2">
            <a:extLst>
              <a:ext uri="{FF2B5EF4-FFF2-40B4-BE49-F238E27FC236}">
                <a16:creationId xmlns:a16="http://schemas.microsoft.com/office/drawing/2014/main" id="{D027C71A-335D-8845-90AE-8CEEEBAACE90}"/>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10" name="Rectangle 9">
            <a:extLst>
              <a:ext uri="{FF2B5EF4-FFF2-40B4-BE49-F238E27FC236}">
                <a16:creationId xmlns:a16="http://schemas.microsoft.com/office/drawing/2014/main" id="{3E3DEF58-0B1D-464E-AEFC-1A2747C16B0F}"/>
              </a:ext>
            </a:extLst>
          </p:cNvPr>
          <p:cNvSpPr/>
          <p:nvPr userDrawn="1"/>
        </p:nvSpPr>
        <p:spPr>
          <a:xfrm>
            <a:off x="241300" y="447626"/>
            <a:ext cx="3191899" cy="369332"/>
          </a:xfrm>
          <a:prstGeom prst="rect">
            <a:avLst/>
          </a:prstGeom>
        </p:spPr>
        <p:txBody>
          <a:bodyPr wrap="none">
            <a:spAutoFit/>
          </a:bodyPr>
          <a:lstStyle/>
          <a:p>
            <a:r>
              <a:rPr lang="fr-FR" sz="1800" b="1" i="0" dirty="0">
                <a:solidFill>
                  <a:schemeClr val="bg2"/>
                </a:solidFill>
                <a:latin typeface="Ubuntu" panose="020B0504030602030204" pitchFamily="34" charset="0"/>
              </a:rPr>
              <a:t>C’est ma vie, c’est notre vie</a:t>
            </a:r>
          </a:p>
        </p:txBody>
      </p:sp>
    </p:spTree>
    <p:extLst>
      <p:ext uri="{BB962C8B-B14F-4D97-AF65-F5344CB8AC3E}">
        <p14:creationId xmlns:p14="http://schemas.microsoft.com/office/powerpoint/2010/main" val="3990409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149DB43-A035-0E4A-A663-A24FBEFC84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9" name="object 2">
            <a:extLst>
              <a:ext uri="{FF2B5EF4-FFF2-40B4-BE49-F238E27FC236}">
                <a16:creationId xmlns:a16="http://schemas.microsoft.com/office/drawing/2014/main" id="{2716E64A-8B6F-0545-8864-33DFFF9E7E18}"/>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10" name="object 4">
            <a:extLst>
              <a:ext uri="{FF2B5EF4-FFF2-40B4-BE49-F238E27FC236}">
                <a16:creationId xmlns:a16="http://schemas.microsoft.com/office/drawing/2014/main" id="{5AE12C51-530E-1848-99BD-CD4BE8CF2FF1}"/>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sz="800" b="1" dirty="0">
                <a:solidFill>
                  <a:srgbClr val="006AB4"/>
                </a:solidFill>
                <a:latin typeface="Ubuntu"/>
                <a:cs typeface="Ubuntu"/>
              </a:rPr>
              <a:t>TITRE DE </a:t>
            </a:r>
            <a:r>
              <a:rPr sz="800" b="1" spc="20" dirty="0">
                <a:solidFill>
                  <a:srgbClr val="006AB4"/>
                </a:solidFill>
                <a:latin typeface="Ubuntu"/>
                <a:cs typeface="Ubuntu"/>
              </a:rPr>
              <a:t>L</a:t>
            </a:r>
            <a:r>
              <a:rPr sz="800" b="1" dirty="0">
                <a:solidFill>
                  <a:srgbClr val="006AB4"/>
                </a:solidFill>
                <a:latin typeface="Ubuntu"/>
                <a:cs typeface="Ubuntu"/>
              </a:rPr>
              <a:t>A PRÉSEN</a:t>
            </a:r>
            <a:r>
              <a:rPr sz="800" b="1" spc="-70" dirty="0">
                <a:solidFill>
                  <a:srgbClr val="006AB4"/>
                </a:solidFill>
                <a:latin typeface="Ubuntu"/>
                <a:cs typeface="Ubuntu"/>
              </a:rPr>
              <a:t>TA</a:t>
            </a:r>
            <a:r>
              <a:rPr sz="800" b="1" dirty="0">
                <a:solidFill>
                  <a:srgbClr val="006AB4"/>
                </a:solidFill>
                <a:latin typeface="Ubuntu"/>
                <a:cs typeface="Ubuntu"/>
              </a:rPr>
              <a:t>TION </a:t>
            </a:r>
            <a:r>
              <a:rPr sz="800" b="1" spc="-55" dirty="0">
                <a:solidFill>
                  <a:srgbClr val="006AB4"/>
                </a:solidFill>
                <a:latin typeface="Ubuntu"/>
                <a:cs typeface="Ubuntu"/>
              </a:rPr>
              <a:t>A</a:t>
            </a:r>
            <a:r>
              <a:rPr sz="800" b="1" dirty="0">
                <a:solidFill>
                  <a:srgbClr val="006AB4"/>
                </a:solidFill>
                <a:latin typeface="Ubuntu"/>
                <a:cs typeface="Ubuntu"/>
              </a:rPr>
              <a:t>VEC MISE EN </a:t>
            </a:r>
            <a:r>
              <a:rPr sz="800" b="1" spc="-55" dirty="0">
                <a:solidFill>
                  <a:srgbClr val="006AB4"/>
                </a:solidFill>
                <a:latin typeface="Ubuntu"/>
                <a:cs typeface="Ubuntu"/>
              </a:rPr>
              <a:t>V</a:t>
            </a:r>
            <a:r>
              <a:rPr sz="800" b="1" dirty="0">
                <a:solidFill>
                  <a:srgbClr val="006AB4"/>
                </a:solidFill>
                <a:latin typeface="Ubuntu"/>
                <a:cs typeface="Ubuntu"/>
              </a:rPr>
              <a:t>ALEUR </a:t>
            </a:r>
            <a:r>
              <a:rPr sz="800" b="1" spc="-20" dirty="0">
                <a:solidFill>
                  <a:srgbClr val="006AB4"/>
                </a:solidFill>
                <a:latin typeface="Ubuntu"/>
                <a:cs typeface="Ubuntu"/>
              </a:rPr>
              <a:t>(</a:t>
            </a:r>
            <a:r>
              <a:rPr sz="800" b="1" dirty="0">
                <a:solidFill>
                  <a:srgbClr val="006AB4"/>
                </a:solidFill>
                <a:latin typeface="Ubuntu"/>
                <a:cs typeface="Ubuntu"/>
              </a:rPr>
              <a:t>G</a:t>
            </a:r>
            <a:r>
              <a:rPr sz="800" b="1" spc="20" dirty="0">
                <a:solidFill>
                  <a:srgbClr val="006AB4"/>
                </a:solidFill>
                <a:latin typeface="Ubuntu"/>
                <a:cs typeface="Ubuntu"/>
              </a:rPr>
              <a:t>R</a:t>
            </a:r>
            <a:r>
              <a:rPr sz="800" b="1" spc="15" dirty="0">
                <a:solidFill>
                  <a:srgbClr val="006AB4"/>
                </a:solidFill>
                <a:latin typeface="Ubuntu"/>
                <a:cs typeface="Ubuntu"/>
              </a:rPr>
              <a:t>A</a:t>
            </a:r>
            <a:r>
              <a:rPr sz="800" b="1" spc="-10" dirty="0">
                <a:solidFill>
                  <a:srgbClr val="006AB4"/>
                </a:solidFill>
                <a:latin typeface="Ubuntu"/>
                <a:cs typeface="Ubuntu"/>
              </a:rPr>
              <a:t>S</a:t>
            </a:r>
            <a:r>
              <a:rPr sz="800" b="1" dirty="0">
                <a:solidFill>
                  <a:srgbClr val="006AB4"/>
                </a:solidFill>
                <a:latin typeface="Ubuntu"/>
                <a:cs typeface="Ubuntu"/>
              </a:rPr>
              <a:t>) MANUELLE</a:t>
            </a:r>
            <a:endParaRPr sz="800" dirty="0">
              <a:latin typeface="Ubuntu"/>
              <a:cs typeface="Ubuntu"/>
            </a:endParaRPr>
          </a:p>
        </p:txBody>
      </p:sp>
      <p:sp>
        <p:nvSpPr>
          <p:cNvPr id="11" name="object 2">
            <a:extLst>
              <a:ext uri="{FF2B5EF4-FFF2-40B4-BE49-F238E27FC236}">
                <a16:creationId xmlns:a16="http://schemas.microsoft.com/office/drawing/2014/main" id="{BA48765D-4079-5446-BF7E-3FC6A76947BD}"/>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8" name="Rectangle 7">
            <a:extLst>
              <a:ext uri="{FF2B5EF4-FFF2-40B4-BE49-F238E27FC236}">
                <a16:creationId xmlns:a16="http://schemas.microsoft.com/office/drawing/2014/main" id="{65266F9A-1BDE-9C42-AEF4-7C8F85EFD646}"/>
              </a:ext>
            </a:extLst>
          </p:cNvPr>
          <p:cNvSpPr/>
          <p:nvPr userDrawn="1"/>
        </p:nvSpPr>
        <p:spPr>
          <a:xfrm>
            <a:off x="241300" y="447626"/>
            <a:ext cx="3191899" cy="369332"/>
          </a:xfrm>
          <a:prstGeom prst="rect">
            <a:avLst/>
          </a:prstGeom>
        </p:spPr>
        <p:txBody>
          <a:bodyPr wrap="none">
            <a:spAutoFit/>
          </a:bodyPr>
          <a:lstStyle/>
          <a:p>
            <a:r>
              <a:rPr lang="fr-FR" sz="1800" b="1" i="0" dirty="0">
                <a:solidFill>
                  <a:schemeClr val="bg2"/>
                </a:solidFill>
                <a:latin typeface="Ubuntu" panose="020B0504030602030204" pitchFamily="34" charset="0"/>
              </a:rPr>
              <a:t>C’est ma vie, c’est notre vie</a:t>
            </a:r>
          </a:p>
        </p:txBody>
      </p:sp>
    </p:spTree>
    <p:extLst>
      <p:ext uri="{BB962C8B-B14F-4D97-AF65-F5344CB8AC3E}">
        <p14:creationId xmlns:p14="http://schemas.microsoft.com/office/powerpoint/2010/main" val="2361445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072EC16-7C2E-2E49-B912-7DCBD9470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7" name="object 2">
            <a:extLst>
              <a:ext uri="{FF2B5EF4-FFF2-40B4-BE49-F238E27FC236}">
                <a16:creationId xmlns:a16="http://schemas.microsoft.com/office/drawing/2014/main" id="{902D7904-91C7-7C4B-A983-1B8B09FF48BE}"/>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8" name="object 4">
            <a:extLst>
              <a:ext uri="{FF2B5EF4-FFF2-40B4-BE49-F238E27FC236}">
                <a16:creationId xmlns:a16="http://schemas.microsoft.com/office/drawing/2014/main" id="{1394C30F-A0FD-F24B-9305-F252E6EF4B2F}"/>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sz="800" b="1" dirty="0">
                <a:solidFill>
                  <a:srgbClr val="006AB4"/>
                </a:solidFill>
                <a:latin typeface="Ubuntu"/>
                <a:cs typeface="Ubuntu"/>
              </a:rPr>
              <a:t>TITRE DE </a:t>
            </a:r>
            <a:r>
              <a:rPr sz="800" b="1" spc="20" dirty="0">
                <a:solidFill>
                  <a:srgbClr val="006AB4"/>
                </a:solidFill>
                <a:latin typeface="Ubuntu"/>
                <a:cs typeface="Ubuntu"/>
              </a:rPr>
              <a:t>L</a:t>
            </a:r>
            <a:r>
              <a:rPr sz="800" b="1" dirty="0">
                <a:solidFill>
                  <a:srgbClr val="006AB4"/>
                </a:solidFill>
                <a:latin typeface="Ubuntu"/>
                <a:cs typeface="Ubuntu"/>
              </a:rPr>
              <a:t>A PRÉSEN</a:t>
            </a:r>
            <a:r>
              <a:rPr sz="800" b="1" spc="-70" dirty="0">
                <a:solidFill>
                  <a:srgbClr val="006AB4"/>
                </a:solidFill>
                <a:latin typeface="Ubuntu"/>
                <a:cs typeface="Ubuntu"/>
              </a:rPr>
              <a:t>TA</a:t>
            </a:r>
            <a:r>
              <a:rPr sz="800" b="1" dirty="0">
                <a:solidFill>
                  <a:srgbClr val="006AB4"/>
                </a:solidFill>
                <a:latin typeface="Ubuntu"/>
                <a:cs typeface="Ubuntu"/>
              </a:rPr>
              <a:t>TION </a:t>
            </a:r>
            <a:r>
              <a:rPr sz="800" b="1" spc="-55" dirty="0">
                <a:solidFill>
                  <a:srgbClr val="006AB4"/>
                </a:solidFill>
                <a:latin typeface="Ubuntu"/>
                <a:cs typeface="Ubuntu"/>
              </a:rPr>
              <a:t>A</a:t>
            </a:r>
            <a:r>
              <a:rPr sz="800" b="1" dirty="0">
                <a:solidFill>
                  <a:srgbClr val="006AB4"/>
                </a:solidFill>
                <a:latin typeface="Ubuntu"/>
                <a:cs typeface="Ubuntu"/>
              </a:rPr>
              <a:t>VEC MISE EN </a:t>
            </a:r>
            <a:r>
              <a:rPr sz="800" b="1" spc="-55" dirty="0">
                <a:solidFill>
                  <a:srgbClr val="006AB4"/>
                </a:solidFill>
                <a:latin typeface="Ubuntu"/>
                <a:cs typeface="Ubuntu"/>
              </a:rPr>
              <a:t>V</a:t>
            </a:r>
            <a:r>
              <a:rPr sz="800" b="1" dirty="0">
                <a:solidFill>
                  <a:srgbClr val="006AB4"/>
                </a:solidFill>
                <a:latin typeface="Ubuntu"/>
                <a:cs typeface="Ubuntu"/>
              </a:rPr>
              <a:t>ALEUR </a:t>
            </a:r>
            <a:r>
              <a:rPr sz="800" b="1" spc="-20" dirty="0">
                <a:solidFill>
                  <a:srgbClr val="006AB4"/>
                </a:solidFill>
                <a:latin typeface="Ubuntu"/>
                <a:cs typeface="Ubuntu"/>
              </a:rPr>
              <a:t>(</a:t>
            </a:r>
            <a:r>
              <a:rPr sz="800" b="1" dirty="0">
                <a:solidFill>
                  <a:srgbClr val="006AB4"/>
                </a:solidFill>
                <a:latin typeface="Ubuntu"/>
                <a:cs typeface="Ubuntu"/>
              </a:rPr>
              <a:t>G</a:t>
            </a:r>
            <a:r>
              <a:rPr sz="800" b="1" spc="20" dirty="0">
                <a:solidFill>
                  <a:srgbClr val="006AB4"/>
                </a:solidFill>
                <a:latin typeface="Ubuntu"/>
                <a:cs typeface="Ubuntu"/>
              </a:rPr>
              <a:t>R</a:t>
            </a:r>
            <a:r>
              <a:rPr sz="800" b="1" spc="15" dirty="0">
                <a:solidFill>
                  <a:srgbClr val="006AB4"/>
                </a:solidFill>
                <a:latin typeface="Ubuntu"/>
                <a:cs typeface="Ubuntu"/>
              </a:rPr>
              <a:t>A</a:t>
            </a:r>
            <a:r>
              <a:rPr sz="800" b="1" spc="-10" dirty="0">
                <a:solidFill>
                  <a:srgbClr val="006AB4"/>
                </a:solidFill>
                <a:latin typeface="Ubuntu"/>
                <a:cs typeface="Ubuntu"/>
              </a:rPr>
              <a:t>S</a:t>
            </a:r>
            <a:r>
              <a:rPr sz="800" b="1" dirty="0">
                <a:solidFill>
                  <a:srgbClr val="006AB4"/>
                </a:solidFill>
                <a:latin typeface="Ubuntu"/>
                <a:cs typeface="Ubuntu"/>
              </a:rPr>
              <a:t>) MANUELLE</a:t>
            </a:r>
            <a:endParaRPr sz="800" dirty="0">
              <a:latin typeface="Ubuntu"/>
              <a:cs typeface="Ubuntu"/>
            </a:endParaRPr>
          </a:p>
        </p:txBody>
      </p:sp>
      <p:sp>
        <p:nvSpPr>
          <p:cNvPr id="9" name="object 2">
            <a:extLst>
              <a:ext uri="{FF2B5EF4-FFF2-40B4-BE49-F238E27FC236}">
                <a16:creationId xmlns:a16="http://schemas.microsoft.com/office/drawing/2014/main" id="{67EA1F55-DF0A-234E-B658-7062BAB62A7E}"/>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10" name="Rectangle 9">
            <a:extLst>
              <a:ext uri="{FF2B5EF4-FFF2-40B4-BE49-F238E27FC236}">
                <a16:creationId xmlns:a16="http://schemas.microsoft.com/office/drawing/2014/main" id="{5689703F-0D18-AD44-AC73-7567FD099604}"/>
              </a:ext>
            </a:extLst>
          </p:cNvPr>
          <p:cNvSpPr/>
          <p:nvPr userDrawn="1"/>
        </p:nvSpPr>
        <p:spPr>
          <a:xfrm>
            <a:off x="241300" y="447626"/>
            <a:ext cx="3191899" cy="369332"/>
          </a:xfrm>
          <a:prstGeom prst="rect">
            <a:avLst/>
          </a:prstGeom>
        </p:spPr>
        <p:txBody>
          <a:bodyPr wrap="none">
            <a:spAutoFit/>
          </a:bodyPr>
          <a:lstStyle/>
          <a:p>
            <a:r>
              <a:rPr lang="fr-FR" sz="1800" b="1" i="0" dirty="0">
                <a:solidFill>
                  <a:schemeClr val="bg2"/>
                </a:solidFill>
                <a:latin typeface="Ubuntu" panose="020B0504030602030204" pitchFamily="34" charset="0"/>
              </a:rPr>
              <a:t>C’est ma vie, c’est notre vie</a:t>
            </a:r>
          </a:p>
        </p:txBody>
      </p:sp>
    </p:spTree>
    <p:extLst>
      <p:ext uri="{BB962C8B-B14F-4D97-AF65-F5344CB8AC3E}">
        <p14:creationId xmlns:p14="http://schemas.microsoft.com/office/powerpoint/2010/main" val="18224911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Disposition personnalisé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9CB7A3D-7B39-0848-B0FA-31BE56A568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7" name="object 2">
            <a:extLst>
              <a:ext uri="{FF2B5EF4-FFF2-40B4-BE49-F238E27FC236}">
                <a16:creationId xmlns:a16="http://schemas.microsoft.com/office/drawing/2014/main" id="{902D7904-91C7-7C4B-A983-1B8B09FF48BE}"/>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8" name="object 4">
            <a:extLst>
              <a:ext uri="{FF2B5EF4-FFF2-40B4-BE49-F238E27FC236}">
                <a16:creationId xmlns:a16="http://schemas.microsoft.com/office/drawing/2014/main" id="{1394C30F-A0FD-F24B-9305-F252E6EF4B2F}"/>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sz="800" b="1" dirty="0">
                <a:solidFill>
                  <a:srgbClr val="006AB4"/>
                </a:solidFill>
                <a:latin typeface="Ubuntu"/>
                <a:cs typeface="Ubuntu"/>
              </a:rPr>
              <a:t>TITRE DE </a:t>
            </a:r>
            <a:r>
              <a:rPr sz="800" b="1" spc="20" dirty="0">
                <a:solidFill>
                  <a:srgbClr val="006AB4"/>
                </a:solidFill>
                <a:latin typeface="Ubuntu"/>
                <a:cs typeface="Ubuntu"/>
              </a:rPr>
              <a:t>L</a:t>
            </a:r>
            <a:r>
              <a:rPr sz="800" b="1" dirty="0">
                <a:solidFill>
                  <a:srgbClr val="006AB4"/>
                </a:solidFill>
                <a:latin typeface="Ubuntu"/>
                <a:cs typeface="Ubuntu"/>
              </a:rPr>
              <a:t>A PRÉSEN</a:t>
            </a:r>
            <a:r>
              <a:rPr sz="800" b="1" spc="-70" dirty="0">
                <a:solidFill>
                  <a:srgbClr val="006AB4"/>
                </a:solidFill>
                <a:latin typeface="Ubuntu"/>
                <a:cs typeface="Ubuntu"/>
              </a:rPr>
              <a:t>TA</a:t>
            </a:r>
            <a:r>
              <a:rPr sz="800" b="1" dirty="0">
                <a:solidFill>
                  <a:srgbClr val="006AB4"/>
                </a:solidFill>
                <a:latin typeface="Ubuntu"/>
                <a:cs typeface="Ubuntu"/>
              </a:rPr>
              <a:t>TION </a:t>
            </a:r>
            <a:r>
              <a:rPr sz="800" b="1" spc="-55" dirty="0">
                <a:solidFill>
                  <a:srgbClr val="006AB4"/>
                </a:solidFill>
                <a:latin typeface="Ubuntu"/>
                <a:cs typeface="Ubuntu"/>
              </a:rPr>
              <a:t>A</a:t>
            </a:r>
            <a:r>
              <a:rPr sz="800" b="1" dirty="0">
                <a:solidFill>
                  <a:srgbClr val="006AB4"/>
                </a:solidFill>
                <a:latin typeface="Ubuntu"/>
                <a:cs typeface="Ubuntu"/>
              </a:rPr>
              <a:t>VEC MISE EN </a:t>
            </a:r>
            <a:r>
              <a:rPr sz="800" b="1" spc="-55" dirty="0">
                <a:solidFill>
                  <a:srgbClr val="006AB4"/>
                </a:solidFill>
                <a:latin typeface="Ubuntu"/>
                <a:cs typeface="Ubuntu"/>
              </a:rPr>
              <a:t>V</a:t>
            </a:r>
            <a:r>
              <a:rPr sz="800" b="1" dirty="0">
                <a:solidFill>
                  <a:srgbClr val="006AB4"/>
                </a:solidFill>
                <a:latin typeface="Ubuntu"/>
                <a:cs typeface="Ubuntu"/>
              </a:rPr>
              <a:t>ALEUR </a:t>
            </a:r>
            <a:r>
              <a:rPr sz="800" b="1" spc="-20" dirty="0">
                <a:solidFill>
                  <a:srgbClr val="006AB4"/>
                </a:solidFill>
                <a:latin typeface="Ubuntu"/>
                <a:cs typeface="Ubuntu"/>
              </a:rPr>
              <a:t>(</a:t>
            </a:r>
            <a:r>
              <a:rPr sz="800" b="1" dirty="0">
                <a:solidFill>
                  <a:srgbClr val="006AB4"/>
                </a:solidFill>
                <a:latin typeface="Ubuntu"/>
                <a:cs typeface="Ubuntu"/>
              </a:rPr>
              <a:t>G</a:t>
            </a:r>
            <a:r>
              <a:rPr sz="800" b="1" spc="20" dirty="0">
                <a:solidFill>
                  <a:srgbClr val="006AB4"/>
                </a:solidFill>
                <a:latin typeface="Ubuntu"/>
                <a:cs typeface="Ubuntu"/>
              </a:rPr>
              <a:t>R</a:t>
            </a:r>
            <a:r>
              <a:rPr sz="800" b="1" spc="15" dirty="0">
                <a:solidFill>
                  <a:srgbClr val="006AB4"/>
                </a:solidFill>
                <a:latin typeface="Ubuntu"/>
                <a:cs typeface="Ubuntu"/>
              </a:rPr>
              <a:t>A</a:t>
            </a:r>
            <a:r>
              <a:rPr sz="800" b="1" spc="-10" dirty="0">
                <a:solidFill>
                  <a:srgbClr val="006AB4"/>
                </a:solidFill>
                <a:latin typeface="Ubuntu"/>
                <a:cs typeface="Ubuntu"/>
              </a:rPr>
              <a:t>S</a:t>
            </a:r>
            <a:r>
              <a:rPr sz="800" b="1" dirty="0">
                <a:solidFill>
                  <a:srgbClr val="006AB4"/>
                </a:solidFill>
                <a:latin typeface="Ubuntu"/>
                <a:cs typeface="Ubuntu"/>
              </a:rPr>
              <a:t>) MANUELLE</a:t>
            </a:r>
            <a:endParaRPr sz="800" dirty="0">
              <a:latin typeface="Ubuntu"/>
              <a:cs typeface="Ubuntu"/>
            </a:endParaRPr>
          </a:p>
        </p:txBody>
      </p:sp>
      <p:sp>
        <p:nvSpPr>
          <p:cNvPr id="9" name="object 2">
            <a:extLst>
              <a:ext uri="{FF2B5EF4-FFF2-40B4-BE49-F238E27FC236}">
                <a16:creationId xmlns:a16="http://schemas.microsoft.com/office/drawing/2014/main" id="{67EA1F55-DF0A-234E-B658-7062BAB62A7E}"/>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10" name="Rectangle 9">
            <a:extLst>
              <a:ext uri="{FF2B5EF4-FFF2-40B4-BE49-F238E27FC236}">
                <a16:creationId xmlns:a16="http://schemas.microsoft.com/office/drawing/2014/main" id="{5689703F-0D18-AD44-AC73-7567FD099604}"/>
              </a:ext>
            </a:extLst>
          </p:cNvPr>
          <p:cNvSpPr/>
          <p:nvPr userDrawn="1"/>
        </p:nvSpPr>
        <p:spPr>
          <a:xfrm>
            <a:off x="241300" y="447626"/>
            <a:ext cx="3191899" cy="369332"/>
          </a:xfrm>
          <a:prstGeom prst="rect">
            <a:avLst/>
          </a:prstGeom>
        </p:spPr>
        <p:txBody>
          <a:bodyPr wrap="none">
            <a:spAutoFit/>
          </a:bodyPr>
          <a:lstStyle/>
          <a:p>
            <a:r>
              <a:rPr lang="fr-FR" sz="1800" b="1" i="0" dirty="0">
                <a:solidFill>
                  <a:schemeClr val="bg2"/>
                </a:solidFill>
                <a:latin typeface="Ubuntu" panose="020B0504030602030204" pitchFamily="34" charset="0"/>
              </a:rPr>
              <a:t>C’est ma vie, c’est notre vie</a:t>
            </a:r>
          </a:p>
        </p:txBody>
      </p:sp>
    </p:spTree>
    <p:extLst>
      <p:ext uri="{BB962C8B-B14F-4D97-AF65-F5344CB8AC3E}">
        <p14:creationId xmlns:p14="http://schemas.microsoft.com/office/powerpoint/2010/main" val="2379723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Disposition personnalisé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3C8C380-F344-5B47-ADAC-0DC860317DA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7" name="object 2">
            <a:extLst>
              <a:ext uri="{FF2B5EF4-FFF2-40B4-BE49-F238E27FC236}">
                <a16:creationId xmlns:a16="http://schemas.microsoft.com/office/drawing/2014/main" id="{902D7904-91C7-7C4B-A983-1B8B09FF48BE}"/>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8" name="object 4">
            <a:extLst>
              <a:ext uri="{FF2B5EF4-FFF2-40B4-BE49-F238E27FC236}">
                <a16:creationId xmlns:a16="http://schemas.microsoft.com/office/drawing/2014/main" id="{1394C30F-A0FD-F24B-9305-F252E6EF4B2F}"/>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sz="800" b="1" dirty="0">
                <a:solidFill>
                  <a:srgbClr val="006AB4"/>
                </a:solidFill>
                <a:latin typeface="Ubuntu"/>
                <a:cs typeface="Ubuntu"/>
              </a:rPr>
              <a:t>TITRE DE </a:t>
            </a:r>
            <a:r>
              <a:rPr sz="800" b="1" spc="20" dirty="0">
                <a:solidFill>
                  <a:srgbClr val="006AB4"/>
                </a:solidFill>
                <a:latin typeface="Ubuntu"/>
                <a:cs typeface="Ubuntu"/>
              </a:rPr>
              <a:t>L</a:t>
            </a:r>
            <a:r>
              <a:rPr sz="800" b="1" dirty="0">
                <a:solidFill>
                  <a:srgbClr val="006AB4"/>
                </a:solidFill>
                <a:latin typeface="Ubuntu"/>
                <a:cs typeface="Ubuntu"/>
              </a:rPr>
              <a:t>A PRÉSEN</a:t>
            </a:r>
            <a:r>
              <a:rPr sz="800" b="1" spc="-70" dirty="0">
                <a:solidFill>
                  <a:srgbClr val="006AB4"/>
                </a:solidFill>
                <a:latin typeface="Ubuntu"/>
                <a:cs typeface="Ubuntu"/>
              </a:rPr>
              <a:t>TA</a:t>
            </a:r>
            <a:r>
              <a:rPr sz="800" b="1" dirty="0">
                <a:solidFill>
                  <a:srgbClr val="006AB4"/>
                </a:solidFill>
                <a:latin typeface="Ubuntu"/>
                <a:cs typeface="Ubuntu"/>
              </a:rPr>
              <a:t>TION </a:t>
            </a:r>
            <a:r>
              <a:rPr sz="800" b="1" spc="-55" dirty="0">
                <a:solidFill>
                  <a:srgbClr val="006AB4"/>
                </a:solidFill>
                <a:latin typeface="Ubuntu"/>
                <a:cs typeface="Ubuntu"/>
              </a:rPr>
              <a:t>A</a:t>
            </a:r>
            <a:r>
              <a:rPr sz="800" b="1" dirty="0">
                <a:solidFill>
                  <a:srgbClr val="006AB4"/>
                </a:solidFill>
                <a:latin typeface="Ubuntu"/>
                <a:cs typeface="Ubuntu"/>
              </a:rPr>
              <a:t>VEC MISE EN </a:t>
            </a:r>
            <a:r>
              <a:rPr sz="800" b="1" spc="-55" dirty="0">
                <a:solidFill>
                  <a:srgbClr val="006AB4"/>
                </a:solidFill>
                <a:latin typeface="Ubuntu"/>
                <a:cs typeface="Ubuntu"/>
              </a:rPr>
              <a:t>V</a:t>
            </a:r>
            <a:r>
              <a:rPr sz="800" b="1" dirty="0">
                <a:solidFill>
                  <a:srgbClr val="006AB4"/>
                </a:solidFill>
                <a:latin typeface="Ubuntu"/>
                <a:cs typeface="Ubuntu"/>
              </a:rPr>
              <a:t>ALEUR </a:t>
            </a:r>
            <a:r>
              <a:rPr sz="800" b="1" spc="-20" dirty="0">
                <a:solidFill>
                  <a:srgbClr val="006AB4"/>
                </a:solidFill>
                <a:latin typeface="Ubuntu"/>
                <a:cs typeface="Ubuntu"/>
              </a:rPr>
              <a:t>(</a:t>
            </a:r>
            <a:r>
              <a:rPr sz="800" b="1" dirty="0">
                <a:solidFill>
                  <a:srgbClr val="006AB4"/>
                </a:solidFill>
                <a:latin typeface="Ubuntu"/>
                <a:cs typeface="Ubuntu"/>
              </a:rPr>
              <a:t>G</a:t>
            </a:r>
            <a:r>
              <a:rPr sz="800" b="1" spc="20" dirty="0">
                <a:solidFill>
                  <a:srgbClr val="006AB4"/>
                </a:solidFill>
                <a:latin typeface="Ubuntu"/>
                <a:cs typeface="Ubuntu"/>
              </a:rPr>
              <a:t>R</a:t>
            </a:r>
            <a:r>
              <a:rPr sz="800" b="1" spc="15" dirty="0">
                <a:solidFill>
                  <a:srgbClr val="006AB4"/>
                </a:solidFill>
                <a:latin typeface="Ubuntu"/>
                <a:cs typeface="Ubuntu"/>
              </a:rPr>
              <a:t>A</a:t>
            </a:r>
            <a:r>
              <a:rPr sz="800" b="1" spc="-10" dirty="0">
                <a:solidFill>
                  <a:srgbClr val="006AB4"/>
                </a:solidFill>
                <a:latin typeface="Ubuntu"/>
                <a:cs typeface="Ubuntu"/>
              </a:rPr>
              <a:t>S</a:t>
            </a:r>
            <a:r>
              <a:rPr sz="800" b="1" dirty="0">
                <a:solidFill>
                  <a:srgbClr val="006AB4"/>
                </a:solidFill>
                <a:latin typeface="Ubuntu"/>
                <a:cs typeface="Ubuntu"/>
              </a:rPr>
              <a:t>) MANUELLE</a:t>
            </a:r>
            <a:endParaRPr sz="800" dirty="0">
              <a:latin typeface="Ubuntu"/>
              <a:cs typeface="Ubuntu"/>
            </a:endParaRPr>
          </a:p>
        </p:txBody>
      </p:sp>
      <p:sp>
        <p:nvSpPr>
          <p:cNvPr id="9" name="object 2">
            <a:extLst>
              <a:ext uri="{FF2B5EF4-FFF2-40B4-BE49-F238E27FC236}">
                <a16:creationId xmlns:a16="http://schemas.microsoft.com/office/drawing/2014/main" id="{67EA1F55-DF0A-234E-B658-7062BAB62A7E}"/>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10" name="Rectangle 9">
            <a:extLst>
              <a:ext uri="{FF2B5EF4-FFF2-40B4-BE49-F238E27FC236}">
                <a16:creationId xmlns:a16="http://schemas.microsoft.com/office/drawing/2014/main" id="{5689703F-0D18-AD44-AC73-7567FD099604}"/>
              </a:ext>
            </a:extLst>
          </p:cNvPr>
          <p:cNvSpPr/>
          <p:nvPr userDrawn="1"/>
        </p:nvSpPr>
        <p:spPr>
          <a:xfrm>
            <a:off x="241300" y="447626"/>
            <a:ext cx="3191899" cy="369332"/>
          </a:xfrm>
          <a:prstGeom prst="rect">
            <a:avLst/>
          </a:prstGeom>
        </p:spPr>
        <p:txBody>
          <a:bodyPr wrap="none">
            <a:spAutoFit/>
          </a:bodyPr>
          <a:lstStyle/>
          <a:p>
            <a:r>
              <a:rPr lang="fr-FR" sz="1800" b="1" i="0" dirty="0">
                <a:solidFill>
                  <a:schemeClr val="bg2"/>
                </a:solidFill>
                <a:latin typeface="Ubuntu" panose="020B0504030602030204" pitchFamily="34" charset="0"/>
              </a:rPr>
              <a:t>C’est ma vie, c’est notre vie</a:t>
            </a:r>
          </a:p>
        </p:txBody>
      </p:sp>
    </p:spTree>
    <p:extLst>
      <p:ext uri="{BB962C8B-B14F-4D97-AF65-F5344CB8AC3E}">
        <p14:creationId xmlns:p14="http://schemas.microsoft.com/office/powerpoint/2010/main" val="21886294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Disposition personnalisé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5BBE011-6B2B-9E48-B5FA-8D5B06A847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7" name="object 2">
            <a:extLst>
              <a:ext uri="{FF2B5EF4-FFF2-40B4-BE49-F238E27FC236}">
                <a16:creationId xmlns:a16="http://schemas.microsoft.com/office/drawing/2014/main" id="{902D7904-91C7-7C4B-A983-1B8B09FF48BE}"/>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8" name="object 4">
            <a:extLst>
              <a:ext uri="{FF2B5EF4-FFF2-40B4-BE49-F238E27FC236}">
                <a16:creationId xmlns:a16="http://schemas.microsoft.com/office/drawing/2014/main" id="{1394C30F-A0FD-F24B-9305-F252E6EF4B2F}"/>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sz="800" b="1" dirty="0">
                <a:solidFill>
                  <a:srgbClr val="006AB4"/>
                </a:solidFill>
                <a:latin typeface="Ubuntu"/>
                <a:cs typeface="Ubuntu"/>
              </a:rPr>
              <a:t>TITRE DE </a:t>
            </a:r>
            <a:r>
              <a:rPr sz="800" b="1" spc="20" dirty="0">
                <a:solidFill>
                  <a:srgbClr val="006AB4"/>
                </a:solidFill>
                <a:latin typeface="Ubuntu"/>
                <a:cs typeface="Ubuntu"/>
              </a:rPr>
              <a:t>L</a:t>
            </a:r>
            <a:r>
              <a:rPr sz="800" b="1" dirty="0">
                <a:solidFill>
                  <a:srgbClr val="006AB4"/>
                </a:solidFill>
                <a:latin typeface="Ubuntu"/>
                <a:cs typeface="Ubuntu"/>
              </a:rPr>
              <a:t>A PRÉSEN</a:t>
            </a:r>
            <a:r>
              <a:rPr sz="800" b="1" spc="-70" dirty="0">
                <a:solidFill>
                  <a:srgbClr val="006AB4"/>
                </a:solidFill>
                <a:latin typeface="Ubuntu"/>
                <a:cs typeface="Ubuntu"/>
              </a:rPr>
              <a:t>TA</a:t>
            </a:r>
            <a:r>
              <a:rPr sz="800" b="1" dirty="0">
                <a:solidFill>
                  <a:srgbClr val="006AB4"/>
                </a:solidFill>
                <a:latin typeface="Ubuntu"/>
                <a:cs typeface="Ubuntu"/>
              </a:rPr>
              <a:t>TION </a:t>
            </a:r>
            <a:r>
              <a:rPr sz="800" b="1" spc="-55" dirty="0">
                <a:solidFill>
                  <a:srgbClr val="006AB4"/>
                </a:solidFill>
                <a:latin typeface="Ubuntu"/>
                <a:cs typeface="Ubuntu"/>
              </a:rPr>
              <a:t>A</a:t>
            </a:r>
            <a:r>
              <a:rPr sz="800" b="1" dirty="0">
                <a:solidFill>
                  <a:srgbClr val="006AB4"/>
                </a:solidFill>
                <a:latin typeface="Ubuntu"/>
                <a:cs typeface="Ubuntu"/>
              </a:rPr>
              <a:t>VEC MISE EN </a:t>
            </a:r>
            <a:r>
              <a:rPr sz="800" b="1" spc="-55" dirty="0">
                <a:solidFill>
                  <a:srgbClr val="006AB4"/>
                </a:solidFill>
                <a:latin typeface="Ubuntu"/>
                <a:cs typeface="Ubuntu"/>
              </a:rPr>
              <a:t>V</a:t>
            </a:r>
            <a:r>
              <a:rPr sz="800" b="1" dirty="0">
                <a:solidFill>
                  <a:srgbClr val="006AB4"/>
                </a:solidFill>
                <a:latin typeface="Ubuntu"/>
                <a:cs typeface="Ubuntu"/>
              </a:rPr>
              <a:t>ALEUR </a:t>
            </a:r>
            <a:r>
              <a:rPr sz="800" b="1" spc="-20" dirty="0">
                <a:solidFill>
                  <a:srgbClr val="006AB4"/>
                </a:solidFill>
                <a:latin typeface="Ubuntu"/>
                <a:cs typeface="Ubuntu"/>
              </a:rPr>
              <a:t>(</a:t>
            </a:r>
            <a:r>
              <a:rPr sz="800" b="1" dirty="0">
                <a:solidFill>
                  <a:srgbClr val="006AB4"/>
                </a:solidFill>
                <a:latin typeface="Ubuntu"/>
                <a:cs typeface="Ubuntu"/>
              </a:rPr>
              <a:t>G</a:t>
            </a:r>
            <a:r>
              <a:rPr sz="800" b="1" spc="20" dirty="0">
                <a:solidFill>
                  <a:srgbClr val="006AB4"/>
                </a:solidFill>
                <a:latin typeface="Ubuntu"/>
                <a:cs typeface="Ubuntu"/>
              </a:rPr>
              <a:t>R</a:t>
            </a:r>
            <a:r>
              <a:rPr sz="800" b="1" spc="15" dirty="0">
                <a:solidFill>
                  <a:srgbClr val="006AB4"/>
                </a:solidFill>
                <a:latin typeface="Ubuntu"/>
                <a:cs typeface="Ubuntu"/>
              </a:rPr>
              <a:t>A</a:t>
            </a:r>
            <a:r>
              <a:rPr sz="800" b="1" spc="-10" dirty="0">
                <a:solidFill>
                  <a:srgbClr val="006AB4"/>
                </a:solidFill>
                <a:latin typeface="Ubuntu"/>
                <a:cs typeface="Ubuntu"/>
              </a:rPr>
              <a:t>S</a:t>
            </a:r>
            <a:r>
              <a:rPr sz="800" b="1" dirty="0">
                <a:solidFill>
                  <a:srgbClr val="006AB4"/>
                </a:solidFill>
                <a:latin typeface="Ubuntu"/>
                <a:cs typeface="Ubuntu"/>
              </a:rPr>
              <a:t>) MANUELLE</a:t>
            </a:r>
            <a:endParaRPr sz="800" dirty="0">
              <a:latin typeface="Ubuntu"/>
              <a:cs typeface="Ubuntu"/>
            </a:endParaRPr>
          </a:p>
        </p:txBody>
      </p:sp>
      <p:sp>
        <p:nvSpPr>
          <p:cNvPr id="9" name="object 2">
            <a:extLst>
              <a:ext uri="{FF2B5EF4-FFF2-40B4-BE49-F238E27FC236}">
                <a16:creationId xmlns:a16="http://schemas.microsoft.com/office/drawing/2014/main" id="{67EA1F55-DF0A-234E-B658-7062BAB62A7E}"/>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10" name="Rectangle 9">
            <a:extLst>
              <a:ext uri="{FF2B5EF4-FFF2-40B4-BE49-F238E27FC236}">
                <a16:creationId xmlns:a16="http://schemas.microsoft.com/office/drawing/2014/main" id="{5689703F-0D18-AD44-AC73-7567FD099604}"/>
              </a:ext>
            </a:extLst>
          </p:cNvPr>
          <p:cNvSpPr/>
          <p:nvPr userDrawn="1"/>
        </p:nvSpPr>
        <p:spPr>
          <a:xfrm>
            <a:off x="241300" y="447626"/>
            <a:ext cx="3191899" cy="369332"/>
          </a:xfrm>
          <a:prstGeom prst="rect">
            <a:avLst/>
          </a:prstGeom>
        </p:spPr>
        <p:txBody>
          <a:bodyPr wrap="none">
            <a:spAutoFit/>
          </a:bodyPr>
          <a:lstStyle/>
          <a:p>
            <a:r>
              <a:rPr lang="fr-FR" sz="1800" b="1" i="0" dirty="0">
                <a:solidFill>
                  <a:schemeClr val="bg2"/>
                </a:solidFill>
                <a:latin typeface="Ubuntu" panose="020B0504030602030204" pitchFamily="34" charset="0"/>
              </a:rPr>
              <a:t>C’est ma vie, c’est notre vie</a:t>
            </a:r>
          </a:p>
        </p:txBody>
      </p:sp>
    </p:spTree>
    <p:extLst>
      <p:ext uri="{BB962C8B-B14F-4D97-AF65-F5344CB8AC3E}">
        <p14:creationId xmlns:p14="http://schemas.microsoft.com/office/powerpoint/2010/main" val="89251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Disposition personnalisé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433E3FF-9385-B444-9F0C-B9CB45BFFE9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7" name="object 2">
            <a:extLst>
              <a:ext uri="{FF2B5EF4-FFF2-40B4-BE49-F238E27FC236}">
                <a16:creationId xmlns:a16="http://schemas.microsoft.com/office/drawing/2014/main" id="{902D7904-91C7-7C4B-A983-1B8B09FF48BE}"/>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lang="fr-FR" sz="800" spc="-10" dirty="0">
                <a:solidFill>
                  <a:srgbClr val="9AC437"/>
                </a:solidFill>
                <a:latin typeface="Ubuntu"/>
                <a:cs typeface="Ubuntu"/>
              </a:rPr>
              <a:t>Juillet 2020 – DP2S</a:t>
            </a:r>
            <a:endParaRPr sz="800" dirty="0">
              <a:latin typeface="Ubuntu"/>
              <a:cs typeface="Ubuntu"/>
            </a:endParaRPr>
          </a:p>
        </p:txBody>
      </p:sp>
      <p:sp>
        <p:nvSpPr>
          <p:cNvPr id="8" name="object 4">
            <a:extLst>
              <a:ext uri="{FF2B5EF4-FFF2-40B4-BE49-F238E27FC236}">
                <a16:creationId xmlns:a16="http://schemas.microsoft.com/office/drawing/2014/main" id="{1394C30F-A0FD-F24B-9305-F252E6EF4B2F}"/>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lang="fr-FR" sz="800" b="1" dirty="0">
                <a:solidFill>
                  <a:srgbClr val="006AB4"/>
                </a:solidFill>
                <a:latin typeface="Ubuntu"/>
                <a:cs typeface="Ubuntu"/>
              </a:rPr>
              <a:t>Boîte à outils n° 4 – Pratiques addictives</a:t>
            </a:r>
            <a:endParaRPr sz="800" dirty="0">
              <a:latin typeface="Ubuntu"/>
              <a:cs typeface="Ubuntu"/>
            </a:endParaRPr>
          </a:p>
        </p:txBody>
      </p:sp>
      <p:sp>
        <p:nvSpPr>
          <p:cNvPr id="9" name="object 2">
            <a:extLst>
              <a:ext uri="{FF2B5EF4-FFF2-40B4-BE49-F238E27FC236}">
                <a16:creationId xmlns:a16="http://schemas.microsoft.com/office/drawing/2014/main" id="{67EA1F55-DF0A-234E-B658-7062BAB62A7E}"/>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10" name="Rectangle 9">
            <a:extLst>
              <a:ext uri="{FF2B5EF4-FFF2-40B4-BE49-F238E27FC236}">
                <a16:creationId xmlns:a16="http://schemas.microsoft.com/office/drawing/2014/main" id="{5689703F-0D18-AD44-AC73-7567FD099604}"/>
              </a:ext>
            </a:extLst>
          </p:cNvPr>
          <p:cNvSpPr/>
          <p:nvPr userDrawn="1"/>
        </p:nvSpPr>
        <p:spPr>
          <a:xfrm>
            <a:off x="241300" y="447626"/>
            <a:ext cx="3191899" cy="369332"/>
          </a:xfrm>
          <a:prstGeom prst="rect">
            <a:avLst/>
          </a:prstGeom>
        </p:spPr>
        <p:txBody>
          <a:bodyPr wrap="none">
            <a:spAutoFit/>
          </a:bodyPr>
          <a:lstStyle/>
          <a:p>
            <a:r>
              <a:rPr lang="fr-FR" sz="1800" b="1" i="0" dirty="0">
                <a:solidFill>
                  <a:schemeClr val="bg2"/>
                </a:solidFill>
                <a:latin typeface="Ubuntu" panose="020B0504030602030204" pitchFamily="34" charset="0"/>
              </a:rPr>
              <a:t>C’est ma vie, c’est notre vie</a:t>
            </a:r>
          </a:p>
        </p:txBody>
      </p:sp>
    </p:spTree>
    <p:extLst>
      <p:ext uri="{BB962C8B-B14F-4D97-AF65-F5344CB8AC3E}">
        <p14:creationId xmlns:p14="http://schemas.microsoft.com/office/powerpoint/2010/main" val="37772229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F7297FF-61FA-D946-9F23-C4DDE5BE10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8" name="object 2">
            <a:extLst>
              <a:ext uri="{FF2B5EF4-FFF2-40B4-BE49-F238E27FC236}">
                <a16:creationId xmlns:a16="http://schemas.microsoft.com/office/drawing/2014/main" id="{26043A59-1B51-414F-B988-90F366E75071}"/>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lang="fr-FR" sz="800" spc="-10" dirty="0">
                <a:solidFill>
                  <a:srgbClr val="9AC437"/>
                </a:solidFill>
                <a:latin typeface="Ubuntu"/>
                <a:cs typeface="Ubuntu"/>
              </a:rPr>
              <a:t>Juillet 2020 – DP2S</a:t>
            </a:r>
            <a:endParaRPr sz="800" dirty="0">
              <a:latin typeface="Ubuntu"/>
              <a:cs typeface="Ubuntu"/>
            </a:endParaRPr>
          </a:p>
        </p:txBody>
      </p:sp>
      <p:sp>
        <p:nvSpPr>
          <p:cNvPr id="9" name="object 4">
            <a:extLst>
              <a:ext uri="{FF2B5EF4-FFF2-40B4-BE49-F238E27FC236}">
                <a16:creationId xmlns:a16="http://schemas.microsoft.com/office/drawing/2014/main" id="{C75FB9EA-C567-7D4F-AFDE-3F0E1B414305}"/>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lang="fr-FR" sz="800" b="1" dirty="0">
                <a:solidFill>
                  <a:srgbClr val="006AB4"/>
                </a:solidFill>
                <a:latin typeface="Ubuntu"/>
                <a:cs typeface="Ubuntu"/>
              </a:rPr>
              <a:t>Boîte à outils n° 4</a:t>
            </a:r>
            <a:r>
              <a:rPr lang="fr-FR" sz="800" b="1" baseline="0" dirty="0">
                <a:solidFill>
                  <a:srgbClr val="006AB4"/>
                </a:solidFill>
                <a:latin typeface="Ubuntu"/>
                <a:cs typeface="Ubuntu"/>
              </a:rPr>
              <a:t> – Les pratiques addictives</a:t>
            </a:r>
            <a:endParaRPr lang="fr-FR" sz="800" dirty="0">
              <a:latin typeface="Ubuntu"/>
              <a:cs typeface="Ubuntu"/>
            </a:endParaRPr>
          </a:p>
        </p:txBody>
      </p:sp>
      <p:sp>
        <p:nvSpPr>
          <p:cNvPr id="10" name="object 2">
            <a:extLst>
              <a:ext uri="{FF2B5EF4-FFF2-40B4-BE49-F238E27FC236}">
                <a16:creationId xmlns:a16="http://schemas.microsoft.com/office/drawing/2014/main" id="{609718FE-FB35-454A-BF0C-7AE893D798AC}"/>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Tree>
    <p:extLst>
      <p:ext uri="{BB962C8B-B14F-4D97-AF65-F5344CB8AC3E}">
        <p14:creationId xmlns:p14="http://schemas.microsoft.com/office/powerpoint/2010/main" val="76879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038797D-0604-D543-8E27-B12221088AE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18" name="object 5">
            <a:extLst>
              <a:ext uri="{FF2B5EF4-FFF2-40B4-BE49-F238E27FC236}">
                <a16:creationId xmlns:a16="http://schemas.microsoft.com/office/drawing/2014/main" id="{F7B7D5F5-D512-2D42-B63A-ECC26CB5B24A}"/>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19" name="Rectangle 18">
            <a:extLst>
              <a:ext uri="{FF2B5EF4-FFF2-40B4-BE49-F238E27FC236}">
                <a16:creationId xmlns:a16="http://schemas.microsoft.com/office/drawing/2014/main" id="{459710FF-7AE7-2444-910E-3411CDFC2B7E}"/>
              </a:ext>
            </a:extLst>
          </p:cNvPr>
          <p:cNvSpPr/>
          <p:nvPr userDrawn="1"/>
        </p:nvSpPr>
        <p:spPr>
          <a:xfrm>
            <a:off x="241300" y="447626"/>
            <a:ext cx="3236784" cy="369332"/>
          </a:xfrm>
          <a:prstGeom prst="rect">
            <a:avLst/>
          </a:prstGeom>
        </p:spPr>
        <p:txBody>
          <a:bodyPr wrap="none">
            <a:spAutoFit/>
          </a:bodyPr>
          <a:lstStyle/>
          <a:p>
            <a:r>
              <a:rPr lang="fr-FR" sz="1800" b="1" i="0" dirty="0">
                <a:solidFill>
                  <a:schemeClr val="bg2"/>
                </a:solidFill>
                <a:latin typeface="Ubuntu" panose="020B0504030602030204" pitchFamily="34" charset="0"/>
              </a:rPr>
              <a:t>c’est notre vie, c’est ma vie</a:t>
            </a:r>
          </a:p>
        </p:txBody>
      </p:sp>
      <p:sp>
        <p:nvSpPr>
          <p:cNvPr id="20" name="object 2">
            <a:extLst>
              <a:ext uri="{FF2B5EF4-FFF2-40B4-BE49-F238E27FC236}">
                <a16:creationId xmlns:a16="http://schemas.microsoft.com/office/drawing/2014/main" id="{ADA56C9C-A8D1-284A-A492-C78B67F4346B}"/>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lang="fr-FR" sz="800" spc="-10" baseline="0" dirty="0">
                <a:solidFill>
                  <a:srgbClr val="9AC437"/>
                </a:solidFill>
                <a:latin typeface="Ubuntu"/>
                <a:cs typeface="Ubuntu"/>
              </a:rPr>
              <a:t>Mars 2020 – DP2S</a:t>
            </a:r>
            <a:endParaRPr lang="fr-FR" sz="800" dirty="0">
              <a:latin typeface="Ubuntu"/>
              <a:cs typeface="Ubuntu"/>
            </a:endParaRPr>
          </a:p>
        </p:txBody>
      </p:sp>
      <p:sp>
        <p:nvSpPr>
          <p:cNvPr id="21" name="object 4">
            <a:extLst>
              <a:ext uri="{FF2B5EF4-FFF2-40B4-BE49-F238E27FC236}">
                <a16:creationId xmlns:a16="http://schemas.microsoft.com/office/drawing/2014/main" id="{36E5FEDF-FC2C-3746-BBBB-0242389BC698}"/>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lang="fr-FR" sz="800" b="1" dirty="0">
                <a:solidFill>
                  <a:srgbClr val="006AB4"/>
                </a:solidFill>
                <a:latin typeface="Ubuntu"/>
                <a:cs typeface="Ubuntu"/>
              </a:rPr>
              <a:t>BOITE OUTIL</a:t>
            </a:r>
            <a:r>
              <a:rPr lang="fr-FR" sz="800" b="1" baseline="0" dirty="0">
                <a:solidFill>
                  <a:srgbClr val="006AB4"/>
                </a:solidFill>
                <a:latin typeface="Ubuntu"/>
                <a:cs typeface="Ubuntu"/>
              </a:rPr>
              <a:t> N°2 – Top et Point d’arrêt</a:t>
            </a:r>
            <a:endParaRPr lang="fr-FR" sz="800" dirty="0">
              <a:latin typeface="Ubuntu"/>
              <a:cs typeface="Ubuntu"/>
            </a:endParaRPr>
          </a:p>
        </p:txBody>
      </p:sp>
      <p:sp>
        <p:nvSpPr>
          <p:cNvPr id="22" name="object 2">
            <a:extLst>
              <a:ext uri="{FF2B5EF4-FFF2-40B4-BE49-F238E27FC236}">
                <a16:creationId xmlns:a16="http://schemas.microsoft.com/office/drawing/2014/main" id="{38926D25-DF85-A24F-9A1B-2636DB8A430B}"/>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Tree>
    <p:extLst>
      <p:ext uri="{BB962C8B-B14F-4D97-AF65-F5344CB8AC3E}">
        <p14:creationId xmlns:p14="http://schemas.microsoft.com/office/powerpoint/2010/main" val="223311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Disposition personnalisée">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9EFA347-1157-1644-9473-87291341989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8" name="object 2">
            <a:extLst>
              <a:ext uri="{FF2B5EF4-FFF2-40B4-BE49-F238E27FC236}">
                <a16:creationId xmlns:a16="http://schemas.microsoft.com/office/drawing/2014/main" id="{26043A59-1B51-414F-B988-90F366E75071}"/>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10" name="object 2">
            <a:extLst>
              <a:ext uri="{FF2B5EF4-FFF2-40B4-BE49-F238E27FC236}">
                <a16:creationId xmlns:a16="http://schemas.microsoft.com/office/drawing/2014/main" id="{609718FE-FB35-454A-BF0C-7AE893D798AC}"/>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Tree>
    <p:extLst>
      <p:ext uri="{BB962C8B-B14F-4D97-AF65-F5344CB8AC3E}">
        <p14:creationId xmlns:p14="http://schemas.microsoft.com/office/powerpoint/2010/main" val="289302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26043A59-1B51-414F-B988-90F366E75071}"/>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lang="fr-FR" sz="800" spc="-10" baseline="0" dirty="0">
                <a:solidFill>
                  <a:srgbClr val="9AC437"/>
                </a:solidFill>
                <a:latin typeface="Ubuntu"/>
                <a:cs typeface="Ubuntu"/>
              </a:rPr>
              <a:t>Juillet 2020 – DP2S</a:t>
            </a:r>
            <a:endParaRPr sz="800" dirty="0">
              <a:latin typeface="Ubuntu"/>
              <a:cs typeface="Ubuntu"/>
            </a:endParaRPr>
          </a:p>
        </p:txBody>
      </p:sp>
      <p:sp>
        <p:nvSpPr>
          <p:cNvPr id="9" name="object 4">
            <a:extLst>
              <a:ext uri="{FF2B5EF4-FFF2-40B4-BE49-F238E27FC236}">
                <a16:creationId xmlns:a16="http://schemas.microsoft.com/office/drawing/2014/main" id="{C75FB9EA-C567-7D4F-AFDE-3F0E1B414305}"/>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lang="fr-FR" sz="800" b="1" dirty="0">
                <a:solidFill>
                  <a:srgbClr val="006AB4"/>
                </a:solidFill>
                <a:latin typeface="Ubuntu"/>
                <a:cs typeface="Ubuntu"/>
              </a:rPr>
              <a:t>Boîte à outils n° 4</a:t>
            </a:r>
            <a:r>
              <a:rPr lang="fr-FR" sz="800" b="1" baseline="0" dirty="0">
                <a:solidFill>
                  <a:srgbClr val="006AB4"/>
                </a:solidFill>
                <a:latin typeface="Ubuntu"/>
                <a:cs typeface="Ubuntu"/>
              </a:rPr>
              <a:t> – Les pratiques addictives</a:t>
            </a:r>
            <a:endParaRPr lang="fr-FR" sz="800" dirty="0">
              <a:latin typeface="Ubuntu"/>
              <a:cs typeface="Ubuntu"/>
            </a:endParaRPr>
          </a:p>
        </p:txBody>
      </p:sp>
      <p:sp>
        <p:nvSpPr>
          <p:cNvPr id="10" name="object 2">
            <a:extLst>
              <a:ext uri="{FF2B5EF4-FFF2-40B4-BE49-F238E27FC236}">
                <a16:creationId xmlns:a16="http://schemas.microsoft.com/office/drawing/2014/main" id="{609718FE-FB35-454A-BF0C-7AE893D798AC}"/>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Tree>
    <p:extLst>
      <p:ext uri="{BB962C8B-B14F-4D97-AF65-F5344CB8AC3E}">
        <p14:creationId xmlns:p14="http://schemas.microsoft.com/office/powerpoint/2010/main" val="420722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87C2B27-6188-0442-81D4-B20CD5B6DE3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7" name="object 2">
            <a:extLst>
              <a:ext uri="{FF2B5EF4-FFF2-40B4-BE49-F238E27FC236}">
                <a16:creationId xmlns:a16="http://schemas.microsoft.com/office/drawing/2014/main" id="{9439A4D2-BEC0-EF42-B678-DDFCAFA6FD32}"/>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8" name="object 4">
            <a:extLst>
              <a:ext uri="{FF2B5EF4-FFF2-40B4-BE49-F238E27FC236}">
                <a16:creationId xmlns:a16="http://schemas.microsoft.com/office/drawing/2014/main" id="{DEEE752E-96E9-0646-8B7D-0C2CA1DB65AE}"/>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lang="fr-FR" sz="800" b="1" dirty="0">
                <a:solidFill>
                  <a:srgbClr val="006AB4"/>
                </a:solidFill>
                <a:latin typeface="Ubuntu"/>
                <a:cs typeface="Ubuntu"/>
              </a:rPr>
              <a:t>Boite à outils n° 4 - le risque routier</a:t>
            </a:r>
            <a:endParaRPr sz="800" dirty="0">
              <a:latin typeface="Ubuntu"/>
              <a:cs typeface="Ubuntu"/>
            </a:endParaRPr>
          </a:p>
        </p:txBody>
      </p:sp>
      <p:sp>
        <p:nvSpPr>
          <p:cNvPr id="9" name="object 2">
            <a:extLst>
              <a:ext uri="{FF2B5EF4-FFF2-40B4-BE49-F238E27FC236}">
                <a16:creationId xmlns:a16="http://schemas.microsoft.com/office/drawing/2014/main" id="{D027C71A-335D-8845-90AE-8CEEEBAACE90}"/>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10" name="Rectangle 9">
            <a:extLst>
              <a:ext uri="{FF2B5EF4-FFF2-40B4-BE49-F238E27FC236}">
                <a16:creationId xmlns:a16="http://schemas.microsoft.com/office/drawing/2014/main" id="{459710FF-7AE7-2444-910E-3411CDFC2B7E}"/>
              </a:ext>
            </a:extLst>
          </p:cNvPr>
          <p:cNvSpPr/>
          <p:nvPr userDrawn="1"/>
        </p:nvSpPr>
        <p:spPr>
          <a:xfrm>
            <a:off x="241300" y="447626"/>
            <a:ext cx="3236784" cy="369332"/>
          </a:xfrm>
          <a:prstGeom prst="rect">
            <a:avLst/>
          </a:prstGeom>
        </p:spPr>
        <p:txBody>
          <a:bodyPr wrap="none">
            <a:spAutoFit/>
          </a:bodyPr>
          <a:lstStyle/>
          <a:p>
            <a:r>
              <a:rPr lang="fr-FR" sz="1800" b="1" i="0" dirty="0">
                <a:solidFill>
                  <a:schemeClr val="bg2"/>
                </a:solidFill>
                <a:latin typeface="Ubuntu" panose="020B0504030602030204" pitchFamily="34" charset="0"/>
              </a:rPr>
              <a:t>c’est notre vie, c’est ma vie</a:t>
            </a:r>
          </a:p>
        </p:txBody>
      </p:sp>
    </p:spTree>
    <p:extLst>
      <p:ext uri="{BB962C8B-B14F-4D97-AF65-F5344CB8AC3E}">
        <p14:creationId xmlns:p14="http://schemas.microsoft.com/office/powerpoint/2010/main" val="48017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072EC16-7C2E-2E49-B912-7DCBD94704A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7" name="object 2">
            <a:extLst>
              <a:ext uri="{FF2B5EF4-FFF2-40B4-BE49-F238E27FC236}">
                <a16:creationId xmlns:a16="http://schemas.microsoft.com/office/drawing/2014/main" id="{902D7904-91C7-7C4B-A983-1B8B09FF48BE}"/>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8" name="object 4">
            <a:extLst>
              <a:ext uri="{FF2B5EF4-FFF2-40B4-BE49-F238E27FC236}">
                <a16:creationId xmlns:a16="http://schemas.microsoft.com/office/drawing/2014/main" id="{1394C30F-A0FD-F24B-9305-F252E6EF4B2F}"/>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sz="800" b="1" dirty="0">
                <a:solidFill>
                  <a:srgbClr val="006AB4"/>
                </a:solidFill>
                <a:latin typeface="Ubuntu"/>
                <a:cs typeface="Ubuntu"/>
              </a:rPr>
              <a:t>TITRE DE </a:t>
            </a:r>
            <a:r>
              <a:rPr sz="800" b="1" spc="20" dirty="0">
                <a:solidFill>
                  <a:srgbClr val="006AB4"/>
                </a:solidFill>
                <a:latin typeface="Ubuntu"/>
                <a:cs typeface="Ubuntu"/>
              </a:rPr>
              <a:t>L</a:t>
            </a:r>
            <a:r>
              <a:rPr sz="800" b="1" dirty="0">
                <a:solidFill>
                  <a:srgbClr val="006AB4"/>
                </a:solidFill>
                <a:latin typeface="Ubuntu"/>
                <a:cs typeface="Ubuntu"/>
              </a:rPr>
              <a:t>A PRÉSEN</a:t>
            </a:r>
            <a:r>
              <a:rPr sz="800" b="1" spc="-70" dirty="0">
                <a:solidFill>
                  <a:srgbClr val="006AB4"/>
                </a:solidFill>
                <a:latin typeface="Ubuntu"/>
                <a:cs typeface="Ubuntu"/>
              </a:rPr>
              <a:t>TA</a:t>
            </a:r>
            <a:r>
              <a:rPr sz="800" b="1" dirty="0">
                <a:solidFill>
                  <a:srgbClr val="006AB4"/>
                </a:solidFill>
                <a:latin typeface="Ubuntu"/>
                <a:cs typeface="Ubuntu"/>
              </a:rPr>
              <a:t>TION </a:t>
            </a:r>
            <a:r>
              <a:rPr sz="800" b="1" spc="-55" dirty="0">
                <a:solidFill>
                  <a:srgbClr val="006AB4"/>
                </a:solidFill>
                <a:latin typeface="Ubuntu"/>
                <a:cs typeface="Ubuntu"/>
              </a:rPr>
              <a:t>A</a:t>
            </a:r>
            <a:r>
              <a:rPr sz="800" b="1" dirty="0">
                <a:solidFill>
                  <a:srgbClr val="006AB4"/>
                </a:solidFill>
                <a:latin typeface="Ubuntu"/>
                <a:cs typeface="Ubuntu"/>
              </a:rPr>
              <a:t>VEC MISE EN </a:t>
            </a:r>
            <a:r>
              <a:rPr sz="800" b="1" spc="-55" dirty="0">
                <a:solidFill>
                  <a:srgbClr val="006AB4"/>
                </a:solidFill>
                <a:latin typeface="Ubuntu"/>
                <a:cs typeface="Ubuntu"/>
              </a:rPr>
              <a:t>V</a:t>
            </a:r>
            <a:r>
              <a:rPr sz="800" b="1" dirty="0">
                <a:solidFill>
                  <a:srgbClr val="006AB4"/>
                </a:solidFill>
                <a:latin typeface="Ubuntu"/>
                <a:cs typeface="Ubuntu"/>
              </a:rPr>
              <a:t>ALEUR </a:t>
            </a:r>
            <a:r>
              <a:rPr sz="800" b="1" spc="-20" dirty="0">
                <a:solidFill>
                  <a:srgbClr val="006AB4"/>
                </a:solidFill>
                <a:latin typeface="Ubuntu"/>
                <a:cs typeface="Ubuntu"/>
              </a:rPr>
              <a:t>(</a:t>
            </a:r>
            <a:r>
              <a:rPr sz="800" b="1" dirty="0">
                <a:solidFill>
                  <a:srgbClr val="006AB4"/>
                </a:solidFill>
                <a:latin typeface="Ubuntu"/>
                <a:cs typeface="Ubuntu"/>
              </a:rPr>
              <a:t>G</a:t>
            </a:r>
            <a:r>
              <a:rPr sz="800" b="1" spc="20" dirty="0">
                <a:solidFill>
                  <a:srgbClr val="006AB4"/>
                </a:solidFill>
                <a:latin typeface="Ubuntu"/>
                <a:cs typeface="Ubuntu"/>
              </a:rPr>
              <a:t>R</a:t>
            </a:r>
            <a:r>
              <a:rPr sz="800" b="1" spc="15" dirty="0">
                <a:solidFill>
                  <a:srgbClr val="006AB4"/>
                </a:solidFill>
                <a:latin typeface="Ubuntu"/>
                <a:cs typeface="Ubuntu"/>
              </a:rPr>
              <a:t>A</a:t>
            </a:r>
            <a:r>
              <a:rPr sz="800" b="1" spc="-10" dirty="0">
                <a:solidFill>
                  <a:srgbClr val="006AB4"/>
                </a:solidFill>
                <a:latin typeface="Ubuntu"/>
                <a:cs typeface="Ubuntu"/>
              </a:rPr>
              <a:t>S</a:t>
            </a:r>
            <a:r>
              <a:rPr sz="800" b="1" dirty="0">
                <a:solidFill>
                  <a:srgbClr val="006AB4"/>
                </a:solidFill>
                <a:latin typeface="Ubuntu"/>
                <a:cs typeface="Ubuntu"/>
              </a:rPr>
              <a:t>) MANUELLE</a:t>
            </a:r>
            <a:endParaRPr sz="800" dirty="0">
              <a:latin typeface="Ubuntu"/>
              <a:cs typeface="Ubuntu"/>
            </a:endParaRPr>
          </a:p>
        </p:txBody>
      </p:sp>
      <p:sp>
        <p:nvSpPr>
          <p:cNvPr id="9" name="object 2">
            <a:extLst>
              <a:ext uri="{FF2B5EF4-FFF2-40B4-BE49-F238E27FC236}">
                <a16:creationId xmlns:a16="http://schemas.microsoft.com/office/drawing/2014/main" id="{67EA1F55-DF0A-234E-B658-7062BAB62A7E}"/>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10" name="Rectangle 9">
            <a:extLst>
              <a:ext uri="{FF2B5EF4-FFF2-40B4-BE49-F238E27FC236}">
                <a16:creationId xmlns:a16="http://schemas.microsoft.com/office/drawing/2014/main" id="{459710FF-7AE7-2444-910E-3411CDFC2B7E}"/>
              </a:ext>
            </a:extLst>
          </p:cNvPr>
          <p:cNvSpPr/>
          <p:nvPr userDrawn="1"/>
        </p:nvSpPr>
        <p:spPr>
          <a:xfrm>
            <a:off x="241300" y="447626"/>
            <a:ext cx="3236784" cy="369332"/>
          </a:xfrm>
          <a:prstGeom prst="rect">
            <a:avLst/>
          </a:prstGeom>
        </p:spPr>
        <p:txBody>
          <a:bodyPr wrap="none">
            <a:spAutoFit/>
          </a:bodyPr>
          <a:lstStyle/>
          <a:p>
            <a:r>
              <a:rPr lang="fr-FR" sz="1800" b="1" i="0" dirty="0">
                <a:solidFill>
                  <a:schemeClr val="bg2"/>
                </a:solidFill>
                <a:latin typeface="Ubuntu" panose="020B0504030602030204" pitchFamily="34" charset="0"/>
              </a:rPr>
              <a:t>c’est notre vie, c’est ma vie</a:t>
            </a:r>
          </a:p>
        </p:txBody>
      </p:sp>
    </p:spTree>
    <p:extLst>
      <p:ext uri="{BB962C8B-B14F-4D97-AF65-F5344CB8AC3E}">
        <p14:creationId xmlns:p14="http://schemas.microsoft.com/office/powerpoint/2010/main" val="97066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Disposition personnalisée">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9EFA347-1157-1644-9473-8729134198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8" name="object 2">
            <a:extLst>
              <a:ext uri="{FF2B5EF4-FFF2-40B4-BE49-F238E27FC236}">
                <a16:creationId xmlns:a16="http://schemas.microsoft.com/office/drawing/2014/main" id="{26043A59-1B51-414F-B988-90F366E75071}"/>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lang="fr-FR" sz="800" spc="-10" dirty="0">
                <a:solidFill>
                  <a:srgbClr val="9AC437"/>
                </a:solidFill>
                <a:latin typeface="Ubuntu"/>
                <a:cs typeface="Ubuntu"/>
              </a:rPr>
              <a:t>Juillet 2020 – DP2S</a:t>
            </a:r>
            <a:endParaRPr sz="800" dirty="0">
              <a:latin typeface="Ubuntu"/>
              <a:cs typeface="Ubuntu"/>
            </a:endParaRPr>
          </a:p>
        </p:txBody>
      </p:sp>
      <p:sp>
        <p:nvSpPr>
          <p:cNvPr id="10" name="object 2">
            <a:extLst>
              <a:ext uri="{FF2B5EF4-FFF2-40B4-BE49-F238E27FC236}">
                <a16:creationId xmlns:a16="http://schemas.microsoft.com/office/drawing/2014/main" id="{609718FE-FB35-454A-BF0C-7AE893D798AC}"/>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Tree>
    <p:extLst>
      <p:ext uri="{BB962C8B-B14F-4D97-AF65-F5344CB8AC3E}">
        <p14:creationId xmlns:p14="http://schemas.microsoft.com/office/powerpoint/2010/main" val="72123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Clôture">
    <p:bg>
      <p:bgPr>
        <a:solidFill>
          <a:schemeClr val="bg1"/>
        </a:solidFill>
        <a:effectLst/>
      </p:bgPr>
    </p:bg>
    <p:spTree>
      <p:nvGrpSpPr>
        <p:cNvPr id="1" name=""/>
        <p:cNvGrpSpPr/>
        <p:nvPr/>
      </p:nvGrpSpPr>
      <p:grpSpPr>
        <a:xfrm>
          <a:off x="0" y="0"/>
          <a:ext cx="0" cy="0"/>
          <a:chOff x="0" y="0"/>
          <a:chExt cx="0" cy="0"/>
        </a:xfrm>
      </p:grpSpPr>
      <p:sp>
        <p:nvSpPr>
          <p:cNvPr id="7" name="Espace réservé du texte 6"/>
          <p:cNvSpPr>
            <a:spLocks noGrp="1"/>
          </p:cNvSpPr>
          <p:nvPr>
            <p:ph type="body" sz="quarter" idx="10"/>
          </p:nvPr>
        </p:nvSpPr>
        <p:spPr>
          <a:xfrm>
            <a:off x="5473015" y="1485294"/>
            <a:ext cx="3663107" cy="999031"/>
          </a:xfrm>
          <a:prstGeom prst="rect">
            <a:avLst/>
          </a:prstGeom>
        </p:spPr>
        <p:txBody>
          <a:bodyPr/>
          <a:lstStyle>
            <a:lvl1pPr marL="0" indent="0">
              <a:lnSpc>
                <a:spcPct val="100000"/>
              </a:lnSpc>
              <a:spcBef>
                <a:spcPts val="0"/>
              </a:spcBef>
              <a:buFontTx/>
              <a:buNone/>
              <a:defRPr sz="1052" b="1">
                <a:solidFill>
                  <a:schemeClr val="tx1"/>
                </a:solidFill>
              </a:defRPr>
            </a:lvl1pPr>
            <a:lvl2pPr marL="0" indent="0">
              <a:lnSpc>
                <a:spcPct val="100000"/>
              </a:lnSpc>
              <a:spcBef>
                <a:spcPts val="0"/>
              </a:spcBef>
              <a:buFontTx/>
              <a:buNone/>
              <a:defRPr sz="1052">
                <a:solidFill>
                  <a:schemeClr val="tx1"/>
                </a:solidFill>
              </a:defRPr>
            </a:lvl2pPr>
            <a:lvl3pPr marL="0" indent="0">
              <a:lnSpc>
                <a:spcPct val="100000"/>
              </a:lnSpc>
              <a:spcBef>
                <a:spcPts val="0"/>
              </a:spcBef>
              <a:buFontTx/>
              <a:buNone/>
              <a:defRPr sz="1052">
                <a:solidFill>
                  <a:schemeClr val="tx1"/>
                </a:solidFill>
              </a:defRPr>
            </a:lvl3pPr>
            <a:lvl4pPr marL="0" indent="0">
              <a:lnSpc>
                <a:spcPct val="100000"/>
              </a:lnSpc>
              <a:spcBef>
                <a:spcPts val="0"/>
              </a:spcBef>
              <a:buFontTx/>
              <a:buNone/>
              <a:defRPr sz="1052">
                <a:solidFill>
                  <a:schemeClr val="tx1"/>
                </a:solidFill>
              </a:defRPr>
            </a:lvl4pPr>
            <a:lvl5pPr marL="0" indent="0">
              <a:lnSpc>
                <a:spcPct val="100000"/>
              </a:lnSpc>
              <a:spcBef>
                <a:spcPts val="0"/>
              </a:spcBef>
              <a:buFontTx/>
              <a:buNone/>
              <a:defRPr sz="1052">
                <a:solidFill>
                  <a:schemeClr val="tx1"/>
                </a:solidFill>
              </a:defRPr>
            </a:lvl5pPr>
          </a:lstStyle>
          <a:p>
            <a:pPr lvl="0"/>
            <a:r>
              <a:rPr lang="fr-FR"/>
              <a:t>Modifiez les styles du texte du masque</a:t>
            </a:r>
          </a:p>
          <a:p>
            <a:pPr lvl="1"/>
            <a:r>
              <a:rPr lang="fr-FR"/>
              <a:t>Deuxième niveau</a:t>
            </a:r>
          </a:p>
        </p:txBody>
      </p:sp>
      <p:sp>
        <p:nvSpPr>
          <p:cNvPr id="9" name="ZoneTexte 8"/>
          <p:cNvSpPr txBox="1"/>
          <p:nvPr userDrawn="1"/>
        </p:nvSpPr>
        <p:spPr>
          <a:xfrm>
            <a:off x="4125373" y="2910412"/>
            <a:ext cx="2448956" cy="252057"/>
          </a:xfrm>
          <a:prstGeom prst="rect">
            <a:avLst/>
          </a:prstGeom>
          <a:noFill/>
        </p:spPr>
        <p:txBody>
          <a:bodyPr wrap="none" lIns="31568" tIns="0" rIns="31568" bIns="0" rtlCol="0">
            <a:spAutoFit/>
          </a:bodyPr>
          <a:lstStyle/>
          <a:p>
            <a:pPr algn="ctr"/>
            <a:r>
              <a:rPr lang="fr-FR" sz="1638" dirty="0">
                <a:solidFill>
                  <a:schemeClr val="accent1"/>
                </a:solidFill>
              </a:rPr>
              <a:t>Retrouvez-nous sur Internet</a:t>
            </a:r>
          </a:p>
        </p:txBody>
      </p:sp>
      <p:sp>
        <p:nvSpPr>
          <p:cNvPr id="10" name="ZoneTexte 9"/>
          <p:cNvSpPr txBox="1"/>
          <p:nvPr userDrawn="1"/>
        </p:nvSpPr>
        <p:spPr>
          <a:xfrm>
            <a:off x="2488356" y="4196761"/>
            <a:ext cx="544653" cy="161904"/>
          </a:xfrm>
          <a:prstGeom prst="rect">
            <a:avLst/>
          </a:prstGeom>
          <a:noFill/>
        </p:spPr>
        <p:txBody>
          <a:bodyPr wrap="none" lIns="31568" tIns="0" rIns="31568" bIns="0" rtlCol="0">
            <a:spAutoFit/>
          </a:bodyPr>
          <a:lstStyle/>
          <a:p>
            <a:pPr algn="ctr"/>
            <a:r>
              <a:rPr lang="fr-FR" sz="1052" dirty="0"/>
              <a:t>enedis.fr</a:t>
            </a:r>
          </a:p>
        </p:txBody>
      </p:sp>
      <p:sp>
        <p:nvSpPr>
          <p:cNvPr id="11" name="ZoneTexte 10"/>
          <p:cNvSpPr txBox="1"/>
          <p:nvPr userDrawn="1"/>
        </p:nvSpPr>
        <p:spPr>
          <a:xfrm>
            <a:off x="4037578" y="4196761"/>
            <a:ext cx="826782" cy="161904"/>
          </a:xfrm>
          <a:prstGeom prst="rect">
            <a:avLst/>
          </a:prstGeom>
          <a:noFill/>
        </p:spPr>
        <p:txBody>
          <a:bodyPr wrap="none" lIns="31568" tIns="0" rIns="31568" bIns="0" rtlCol="0">
            <a:spAutoFit/>
          </a:bodyPr>
          <a:lstStyle/>
          <a:p>
            <a:pPr algn="ctr"/>
            <a:r>
              <a:rPr lang="fr-FR" sz="1052" dirty="0" err="1"/>
              <a:t>enedis.officiel</a:t>
            </a:r>
            <a:endParaRPr lang="fr-FR" sz="1052" dirty="0"/>
          </a:p>
        </p:txBody>
      </p:sp>
      <p:sp>
        <p:nvSpPr>
          <p:cNvPr id="12" name="ZoneTexte 11"/>
          <p:cNvSpPr txBox="1"/>
          <p:nvPr userDrawn="1"/>
        </p:nvSpPr>
        <p:spPr>
          <a:xfrm>
            <a:off x="5871491" y="4196761"/>
            <a:ext cx="543050" cy="161904"/>
          </a:xfrm>
          <a:prstGeom prst="rect">
            <a:avLst/>
          </a:prstGeom>
          <a:noFill/>
        </p:spPr>
        <p:txBody>
          <a:bodyPr wrap="none" lIns="31568" tIns="0" rIns="31568" bIns="0" rtlCol="0">
            <a:spAutoFit/>
          </a:bodyPr>
          <a:lstStyle/>
          <a:p>
            <a:pPr algn="ctr"/>
            <a:r>
              <a:rPr lang="fr-FR" sz="1052"/>
              <a:t>@enedis</a:t>
            </a:r>
          </a:p>
        </p:txBody>
      </p:sp>
      <p:sp>
        <p:nvSpPr>
          <p:cNvPr id="13" name="ZoneTexte 12"/>
          <p:cNvSpPr txBox="1"/>
          <p:nvPr userDrawn="1"/>
        </p:nvSpPr>
        <p:spPr>
          <a:xfrm>
            <a:off x="7421672" y="4196761"/>
            <a:ext cx="826782" cy="161904"/>
          </a:xfrm>
          <a:prstGeom prst="rect">
            <a:avLst/>
          </a:prstGeom>
          <a:noFill/>
        </p:spPr>
        <p:txBody>
          <a:bodyPr wrap="none" lIns="31568" tIns="0" rIns="31568" bIns="0" rtlCol="0">
            <a:spAutoFit/>
          </a:bodyPr>
          <a:lstStyle/>
          <a:p>
            <a:pPr algn="ctr"/>
            <a:r>
              <a:rPr lang="fr-FR" sz="1052"/>
              <a:t>enedis.officiel</a:t>
            </a:r>
          </a:p>
        </p:txBody>
      </p:sp>
      <p:sp>
        <p:nvSpPr>
          <p:cNvPr id="34" name="ZoneTexte 33"/>
          <p:cNvSpPr txBox="1"/>
          <p:nvPr userDrawn="1"/>
        </p:nvSpPr>
        <p:spPr>
          <a:xfrm>
            <a:off x="1304651" y="5359851"/>
            <a:ext cx="8084098" cy="405752"/>
          </a:xfrm>
          <a:prstGeom prst="rect">
            <a:avLst/>
          </a:prstGeom>
          <a:noFill/>
        </p:spPr>
        <p:txBody>
          <a:bodyPr wrap="square" rtlCol="0">
            <a:spAutoFit/>
          </a:bodyPr>
          <a:lstStyle/>
          <a:p>
            <a:pPr algn="ctr"/>
            <a:r>
              <a:rPr lang="fr-FR" sz="1052" dirty="0" err="1">
                <a:solidFill>
                  <a:schemeClr val="accent1"/>
                </a:solidFill>
              </a:rPr>
              <a:t>Enedis</a:t>
            </a:r>
            <a:r>
              <a:rPr lang="fr-FR" sz="1052" dirty="0">
                <a:solidFill>
                  <a:schemeClr val="accent1"/>
                </a:solidFill>
              </a:rPr>
              <a:t> - Tour </a:t>
            </a:r>
            <a:r>
              <a:rPr lang="fr-FR" sz="1052" dirty="0" err="1">
                <a:solidFill>
                  <a:schemeClr val="accent1"/>
                </a:solidFill>
              </a:rPr>
              <a:t>Enedis</a:t>
            </a:r>
            <a:r>
              <a:rPr lang="fr-FR" sz="1052" dirty="0">
                <a:solidFill>
                  <a:schemeClr val="accent1"/>
                </a:solidFill>
              </a:rPr>
              <a:t>, 34 place des Corolles  -  92079 Paris La Défense  -  enedis.fr</a:t>
            </a:r>
          </a:p>
          <a:p>
            <a:pPr algn="ctr">
              <a:spcBef>
                <a:spcPts val="174"/>
              </a:spcBef>
            </a:pPr>
            <a:r>
              <a:rPr lang="fr-FR" sz="818" dirty="0">
                <a:solidFill>
                  <a:schemeClr val="accent1"/>
                </a:solidFill>
              </a:rPr>
              <a:t>SA à directoire et à conseil de surveillance au capital de 270 037 000 euros   -   R.C.S. Nanterre 444 608 442</a:t>
            </a:r>
          </a:p>
        </p:txBody>
      </p:sp>
      <p:pic>
        <p:nvPicPr>
          <p:cNvPr id="16" name="Image 15" descr="facebook.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189185" y="3599095"/>
            <a:ext cx="538236" cy="538094"/>
          </a:xfrm>
          <a:prstGeom prst="rect">
            <a:avLst/>
          </a:prstGeom>
        </p:spPr>
      </p:pic>
      <p:pic>
        <p:nvPicPr>
          <p:cNvPr id="17" name="Image 16" descr="sit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500247" y="3591968"/>
            <a:ext cx="545365" cy="545221"/>
          </a:xfrm>
          <a:prstGeom prst="rect">
            <a:avLst/>
          </a:prstGeom>
        </p:spPr>
      </p:pic>
      <p:pic>
        <p:nvPicPr>
          <p:cNvPr id="18" name="Image 17" descr="twitter.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870996" y="3599095"/>
            <a:ext cx="538236" cy="538094"/>
          </a:xfrm>
          <a:prstGeom prst="rect">
            <a:avLst/>
          </a:prstGeom>
        </p:spPr>
      </p:pic>
      <p:pic>
        <p:nvPicPr>
          <p:cNvPr id="19" name="Image 18" descr="you tube.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552807" y="3599095"/>
            <a:ext cx="538236" cy="538094"/>
          </a:xfrm>
          <a:prstGeom prst="rect">
            <a:avLst/>
          </a:prstGeom>
        </p:spPr>
      </p:pic>
      <p:grpSp>
        <p:nvGrpSpPr>
          <p:cNvPr id="20" name="Groupe 19"/>
          <p:cNvGrpSpPr>
            <a:grpSpLocks noChangeAspect="1"/>
          </p:cNvGrpSpPr>
          <p:nvPr userDrawn="1"/>
        </p:nvGrpSpPr>
        <p:grpSpPr>
          <a:xfrm>
            <a:off x="4271358" y="1481725"/>
            <a:ext cx="1010400" cy="1010133"/>
            <a:chOff x="3059832" y="332656"/>
            <a:chExt cx="1008000" cy="1008000"/>
          </a:xfrm>
        </p:grpSpPr>
        <p:sp>
          <p:nvSpPr>
            <p:cNvPr id="21" name="Espace réservé du texte 7"/>
            <p:cNvSpPr txBox="1">
              <a:spLocks noChangeAspect="1"/>
            </p:cNvSpPr>
            <p:nvPr userDrawn="1"/>
          </p:nvSpPr>
          <p:spPr>
            <a:xfrm flipV="1">
              <a:off x="3059832" y="332656"/>
              <a:ext cx="1008000" cy="1008000"/>
            </a:xfrm>
            <a:custGeom>
              <a:avLst/>
              <a:gdLst>
                <a:gd name="connsiteX0" fmla="*/ 0 w 1080000"/>
                <a:gd name="connsiteY0" fmla="*/ 180004 h 1080000"/>
                <a:gd name="connsiteX1" fmla="*/ 52722 w 1080000"/>
                <a:gd name="connsiteY1" fmla="*/ 52722 h 1080000"/>
                <a:gd name="connsiteX2" fmla="*/ 180004 w 1080000"/>
                <a:gd name="connsiteY2" fmla="*/ 0 h 1080000"/>
                <a:gd name="connsiteX3" fmla="*/ 899996 w 1080000"/>
                <a:gd name="connsiteY3" fmla="*/ 0 h 1080000"/>
                <a:gd name="connsiteX4" fmla="*/ 1027278 w 1080000"/>
                <a:gd name="connsiteY4" fmla="*/ 52722 h 1080000"/>
                <a:gd name="connsiteX5" fmla="*/ 1080000 w 1080000"/>
                <a:gd name="connsiteY5" fmla="*/ 180004 h 1080000"/>
                <a:gd name="connsiteX6" fmla="*/ 1080000 w 1080000"/>
                <a:gd name="connsiteY6" fmla="*/ 899996 h 1080000"/>
                <a:gd name="connsiteX7" fmla="*/ 1027278 w 1080000"/>
                <a:gd name="connsiteY7" fmla="*/ 1027278 h 1080000"/>
                <a:gd name="connsiteX8" fmla="*/ 899996 w 1080000"/>
                <a:gd name="connsiteY8" fmla="*/ 1080000 h 1080000"/>
                <a:gd name="connsiteX9" fmla="*/ 180004 w 1080000"/>
                <a:gd name="connsiteY9" fmla="*/ 1080000 h 1080000"/>
                <a:gd name="connsiteX10" fmla="*/ 52722 w 1080000"/>
                <a:gd name="connsiteY10" fmla="*/ 1027278 h 1080000"/>
                <a:gd name="connsiteX11" fmla="*/ 0 w 1080000"/>
                <a:gd name="connsiteY11" fmla="*/ 899996 h 1080000"/>
                <a:gd name="connsiteX12" fmla="*/ 0 w 1080000"/>
                <a:gd name="connsiteY12" fmla="*/ 180004 h 1080000"/>
                <a:gd name="connsiteX0" fmla="*/ 0 w 1080000"/>
                <a:gd name="connsiteY0" fmla="*/ 180004 h 1080000"/>
                <a:gd name="connsiteX1" fmla="*/ 52722 w 1080000"/>
                <a:gd name="connsiteY1" fmla="*/ 52722 h 1080000"/>
                <a:gd name="connsiteX2" fmla="*/ 180004 w 1080000"/>
                <a:gd name="connsiteY2" fmla="*/ 0 h 1080000"/>
                <a:gd name="connsiteX3" fmla="*/ 899996 w 1080000"/>
                <a:gd name="connsiteY3" fmla="*/ 0 h 1080000"/>
                <a:gd name="connsiteX4" fmla="*/ 1027278 w 1080000"/>
                <a:gd name="connsiteY4" fmla="*/ 52722 h 1080000"/>
                <a:gd name="connsiteX5" fmla="*/ 1080000 w 1080000"/>
                <a:gd name="connsiteY5" fmla="*/ 180004 h 1080000"/>
                <a:gd name="connsiteX6" fmla="*/ 1080000 w 1080000"/>
                <a:gd name="connsiteY6" fmla="*/ 899996 h 1080000"/>
                <a:gd name="connsiteX7" fmla="*/ 1027278 w 1080000"/>
                <a:gd name="connsiteY7" fmla="*/ 1027278 h 1080000"/>
                <a:gd name="connsiteX8" fmla="*/ 899996 w 1080000"/>
                <a:gd name="connsiteY8" fmla="*/ 1080000 h 1080000"/>
                <a:gd name="connsiteX9" fmla="*/ 180004 w 1080000"/>
                <a:gd name="connsiteY9" fmla="*/ 1080000 h 1080000"/>
                <a:gd name="connsiteX10" fmla="*/ 52722 w 1080000"/>
                <a:gd name="connsiteY10" fmla="*/ 1027278 h 1080000"/>
                <a:gd name="connsiteX11" fmla="*/ 0 w 1080000"/>
                <a:gd name="connsiteY11" fmla="*/ 899996 h 1080000"/>
                <a:gd name="connsiteX12" fmla="*/ 0 w 1080000"/>
                <a:gd name="connsiteY12" fmla="*/ 180004 h 1080000"/>
                <a:gd name="connsiteX0" fmla="*/ 0 w 1080000"/>
                <a:gd name="connsiteY0" fmla="*/ 180004 h 1080000"/>
                <a:gd name="connsiteX1" fmla="*/ 52722 w 1080000"/>
                <a:gd name="connsiteY1" fmla="*/ 52722 h 1080000"/>
                <a:gd name="connsiteX2" fmla="*/ 180004 w 1080000"/>
                <a:gd name="connsiteY2" fmla="*/ 0 h 1080000"/>
                <a:gd name="connsiteX3" fmla="*/ 899996 w 1080000"/>
                <a:gd name="connsiteY3" fmla="*/ 0 h 1080000"/>
                <a:gd name="connsiteX4" fmla="*/ 1027278 w 1080000"/>
                <a:gd name="connsiteY4" fmla="*/ 52722 h 1080000"/>
                <a:gd name="connsiteX5" fmla="*/ 1080000 w 1080000"/>
                <a:gd name="connsiteY5" fmla="*/ 180004 h 1080000"/>
                <a:gd name="connsiteX6" fmla="*/ 1080000 w 1080000"/>
                <a:gd name="connsiteY6" fmla="*/ 899996 h 1080000"/>
                <a:gd name="connsiteX7" fmla="*/ 1027278 w 1080000"/>
                <a:gd name="connsiteY7" fmla="*/ 1027278 h 1080000"/>
                <a:gd name="connsiteX8" fmla="*/ 899996 w 1080000"/>
                <a:gd name="connsiteY8" fmla="*/ 1080000 h 1080000"/>
                <a:gd name="connsiteX9" fmla="*/ 180004 w 1080000"/>
                <a:gd name="connsiteY9" fmla="*/ 1080000 h 1080000"/>
                <a:gd name="connsiteX10" fmla="*/ 52722 w 1080000"/>
                <a:gd name="connsiteY10" fmla="*/ 1027278 h 1080000"/>
                <a:gd name="connsiteX11" fmla="*/ 0 w 1080000"/>
                <a:gd name="connsiteY11" fmla="*/ 899996 h 1080000"/>
                <a:gd name="connsiteX12" fmla="*/ 0 w 1080000"/>
                <a:gd name="connsiteY12" fmla="*/ 180004 h 1080000"/>
                <a:gd name="connsiteX0" fmla="*/ 0 w 1080000"/>
                <a:gd name="connsiteY0" fmla="*/ 180004 h 1080000"/>
                <a:gd name="connsiteX1" fmla="*/ 52722 w 1080000"/>
                <a:gd name="connsiteY1" fmla="*/ 52722 h 1080000"/>
                <a:gd name="connsiteX2" fmla="*/ 180004 w 1080000"/>
                <a:gd name="connsiteY2" fmla="*/ 0 h 1080000"/>
                <a:gd name="connsiteX3" fmla="*/ 899996 w 1080000"/>
                <a:gd name="connsiteY3" fmla="*/ 0 h 1080000"/>
                <a:gd name="connsiteX4" fmla="*/ 1027278 w 1080000"/>
                <a:gd name="connsiteY4" fmla="*/ 52722 h 1080000"/>
                <a:gd name="connsiteX5" fmla="*/ 1080000 w 1080000"/>
                <a:gd name="connsiteY5" fmla="*/ 180004 h 1080000"/>
                <a:gd name="connsiteX6" fmla="*/ 1080000 w 1080000"/>
                <a:gd name="connsiteY6" fmla="*/ 899996 h 1080000"/>
                <a:gd name="connsiteX7" fmla="*/ 899996 w 1080000"/>
                <a:gd name="connsiteY7" fmla="*/ 1080000 h 1080000"/>
                <a:gd name="connsiteX8" fmla="*/ 180004 w 1080000"/>
                <a:gd name="connsiteY8" fmla="*/ 1080000 h 1080000"/>
                <a:gd name="connsiteX9" fmla="*/ 52722 w 1080000"/>
                <a:gd name="connsiteY9" fmla="*/ 1027278 h 1080000"/>
                <a:gd name="connsiteX10" fmla="*/ 0 w 1080000"/>
                <a:gd name="connsiteY10" fmla="*/ 899996 h 1080000"/>
                <a:gd name="connsiteX11" fmla="*/ 0 w 1080000"/>
                <a:gd name="connsiteY11" fmla="*/ 180004 h 1080000"/>
                <a:gd name="connsiteX0" fmla="*/ 0 w 1158607"/>
                <a:gd name="connsiteY0" fmla="*/ 180004 h 1080120"/>
                <a:gd name="connsiteX1" fmla="*/ 52722 w 1158607"/>
                <a:gd name="connsiteY1" fmla="*/ 52722 h 1080120"/>
                <a:gd name="connsiteX2" fmla="*/ 180004 w 1158607"/>
                <a:gd name="connsiteY2" fmla="*/ 0 h 1080120"/>
                <a:gd name="connsiteX3" fmla="*/ 899996 w 1158607"/>
                <a:gd name="connsiteY3" fmla="*/ 0 h 1080120"/>
                <a:gd name="connsiteX4" fmla="*/ 1027278 w 1158607"/>
                <a:gd name="connsiteY4" fmla="*/ 52722 h 1080120"/>
                <a:gd name="connsiteX5" fmla="*/ 1080000 w 1158607"/>
                <a:gd name="connsiteY5" fmla="*/ 180004 h 1080120"/>
                <a:gd name="connsiteX6" fmla="*/ 1080000 w 1158607"/>
                <a:gd name="connsiteY6" fmla="*/ 899996 h 1080120"/>
                <a:gd name="connsiteX7" fmla="*/ 1008608 w 1158607"/>
                <a:gd name="connsiteY7" fmla="*/ 1080120 h 1080120"/>
                <a:gd name="connsiteX8" fmla="*/ 180004 w 1158607"/>
                <a:gd name="connsiteY8" fmla="*/ 1080000 h 1080120"/>
                <a:gd name="connsiteX9" fmla="*/ 52722 w 1158607"/>
                <a:gd name="connsiteY9" fmla="*/ 1027278 h 1080120"/>
                <a:gd name="connsiteX10" fmla="*/ 0 w 1158607"/>
                <a:gd name="connsiteY10" fmla="*/ 899996 h 1080120"/>
                <a:gd name="connsiteX11" fmla="*/ 0 w 1158607"/>
                <a:gd name="connsiteY11" fmla="*/ 180004 h 1080120"/>
                <a:gd name="connsiteX0" fmla="*/ 0 w 1080000"/>
                <a:gd name="connsiteY0" fmla="*/ 180004 h 1080120"/>
                <a:gd name="connsiteX1" fmla="*/ 52722 w 1080000"/>
                <a:gd name="connsiteY1" fmla="*/ 52722 h 1080120"/>
                <a:gd name="connsiteX2" fmla="*/ 180004 w 1080000"/>
                <a:gd name="connsiteY2" fmla="*/ 0 h 1080120"/>
                <a:gd name="connsiteX3" fmla="*/ 899996 w 1080000"/>
                <a:gd name="connsiteY3" fmla="*/ 0 h 1080120"/>
                <a:gd name="connsiteX4" fmla="*/ 1027278 w 1080000"/>
                <a:gd name="connsiteY4" fmla="*/ 52722 h 1080120"/>
                <a:gd name="connsiteX5" fmla="*/ 1080000 w 1080000"/>
                <a:gd name="connsiteY5" fmla="*/ 180004 h 1080120"/>
                <a:gd name="connsiteX6" fmla="*/ 1080000 w 1080000"/>
                <a:gd name="connsiteY6" fmla="*/ 899996 h 1080120"/>
                <a:gd name="connsiteX7" fmla="*/ 1008608 w 1080000"/>
                <a:gd name="connsiteY7" fmla="*/ 1080120 h 1080120"/>
                <a:gd name="connsiteX8" fmla="*/ 180004 w 1080000"/>
                <a:gd name="connsiteY8" fmla="*/ 1080000 h 1080120"/>
                <a:gd name="connsiteX9" fmla="*/ 52722 w 1080000"/>
                <a:gd name="connsiteY9" fmla="*/ 1027278 h 1080120"/>
                <a:gd name="connsiteX10" fmla="*/ 0 w 1080000"/>
                <a:gd name="connsiteY10" fmla="*/ 899996 h 1080120"/>
                <a:gd name="connsiteX11" fmla="*/ 0 w 1080000"/>
                <a:gd name="connsiteY11" fmla="*/ 180004 h 1080120"/>
                <a:gd name="connsiteX0" fmla="*/ 0 w 1080000"/>
                <a:gd name="connsiteY0" fmla="*/ 180004 h 1080120"/>
                <a:gd name="connsiteX1" fmla="*/ 52722 w 1080000"/>
                <a:gd name="connsiteY1" fmla="*/ 52722 h 1080120"/>
                <a:gd name="connsiteX2" fmla="*/ 180004 w 1080000"/>
                <a:gd name="connsiteY2" fmla="*/ 0 h 1080120"/>
                <a:gd name="connsiteX3" fmla="*/ 899996 w 1080000"/>
                <a:gd name="connsiteY3" fmla="*/ 0 h 1080120"/>
                <a:gd name="connsiteX4" fmla="*/ 1027278 w 1080000"/>
                <a:gd name="connsiteY4" fmla="*/ 52722 h 1080120"/>
                <a:gd name="connsiteX5" fmla="*/ 1080000 w 1080000"/>
                <a:gd name="connsiteY5" fmla="*/ 180004 h 1080120"/>
                <a:gd name="connsiteX6" fmla="*/ 1080000 w 1080000"/>
                <a:gd name="connsiteY6" fmla="*/ 899996 h 1080120"/>
                <a:gd name="connsiteX7" fmla="*/ 1008608 w 1080000"/>
                <a:gd name="connsiteY7" fmla="*/ 1080120 h 1080120"/>
                <a:gd name="connsiteX8" fmla="*/ 180004 w 1080000"/>
                <a:gd name="connsiteY8" fmla="*/ 1080000 h 1080120"/>
                <a:gd name="connsiteX9" fmla="*/ 52722 w 1080000"/>
                <a:gd name="connsiteY9" fmla="*/ 1027278 h 1080120"/>
                <a:gd name="connsiteX10" fmla="*/ 0 w 1080000"/>
                <a:gd name="connsiteY10" fmla="*/ 899996 h 1080120"/>
                <a:gd name="connsiteX11" fmla="*/ 0 w 1080000"/>
                <a:gd name="connsiteY11" fmla="*/ 180004 h 1080120"/>
                <a:gd name="connsiteX0" fmla="*/ 0 w 1080000"/>
                <a:gd name="connsiteY0" fmla="*/ 180004 h 1080120"/>
                <a:gd name="connsiteX1" fmla="*/ 52722 w 1080000"/>
                <a:gd name="connsiteY1" fmla="*/ 52722 h 1080120"/>
                <a:gd name="connsiteX2" fmla="*/ 180004 w 1080000"/>
                <a:gd name="connsiteY2" fmla="*/ 0 h 1080120"/>
                <a:gd name="connsiteX3" fmla="*/ 899996 w 1080000"/>
                <a:gd name="connsiteY3" fmla="*/ 0 h 1080120"/>
                <a:gd name="connsiteX4" fmla="*/ 1027278 w 1080000"/>
                <a:gd name="connsiteY4" fmla="*/ 52722 h 1080120"/>
                <a:gd name="connsiteX5" fmla="*/ 1080000 w 1080000"/>
                <a:gd name="connsiteY5" fmla="*/ 180004 h 1080120"/>
                <a:gd name="connsiteX6" fmla="*/ 1080000 w 1080000"/>
                <a:gd name="connsiteY6" fmla="*/ 899996 h 1080120"/>
                <a:gd name="connsiteX7" fmla="*/ 1008608 w 1080000"/>
                <a:gd name="connsiteY7" fmla="*/ 1080120 h 1080120"/>
                <a:gd name="connsiteX8" fmla="*/ 180004 w 1080000"/>
                <a:gd name="connsiteY8" fmla="*/ 1080000 h 1080120"/>
                <a:gd name="connsiteX9" fmla="*/ 52722 w 1080000"/>
                <a:gd name="connsiteY9" fmla="*/ 1027278 h 1080120"/>
                <a:gd name="connsiteX10" fmla="*/ 0 w 1080000"/>
                <a:gd name="connsiteY10" fmla="*/ 899996 h 1080120"/>
                <a:gd name="connsiteX11" fmla="*/ 0 w 1080000"/>
                <a:gd name="connsiteY11" fmla="*/ 180004 h 1080120"/>
                <a:gd name="connsiteX0" fmla="*/ 0 w 1080000"/>
                <a:gd name="connsiteY0" fmla="*/ 180004 h 1080120"/>
                <a:gd name="connsiteX1" fmla="*/ 52722 w 1080000"/>
                <a:gd name="connsiteY1" fmla="*/ 52722 h 1080120"/>
                <a:gd name="connsiteX2" fmla="*/ 180004 w 1080000"/>
                <a:gd name="connsiteY2" fmla="*/ 0 h 1080120"/>
                <a:gd name="connsiteX3" fmla="*/ 899996 w 1080000"/>
                <a:gd name="connsiteY3" fmla="*/ 0 h 1080120"/>
                <a:gd name="connsiteX4" fmla="*/ 1027278 w 1080000"/>
                <a:gd name="connsiteY4" fmla="*/ 52722 h 1080120"/>
                <a:gd name="connsiteX5" fmla="*/ 1080000 w 1080000"/>
                <a:gd name="connsiteY5" fmla="*/ 180004 h 1080120"/>
                <a:gd name="connsiteX6" fmla="*/ 1080000 w 1080000"/>
                <a:gd name="connsiteY6" fmla="*/ 899996 h 1080120"/>
                <a:gd name="connsiteX7" fmla="*/ 1008608 w 1080000"/>
                <a:gd name="connsiteY7" fmla="*/ 1080120 h 1080120"/>
                <a:gd name="connsiteX8" fmla="*/ 180004 w 1080000"/>
                <a:gd name="connsiteY8" fmla="*/ 1080000 h 1080120"/>
                <a:gd name="connsiteX9" fmla="*/ 52722 w 1080000"/>
                <a:gd name="connsiteY9" fmla="*/ 1027278 h 1080120"/>
                <a:gd name="connsiteX10" fmla="*/ 0 w 1080000"/>
                <a:gd name="connsiteY10" fmla="*/ 899996 h 1080120"/>
                <a:gd name="connsiteX11" fmla="*/ 0 w 1080000"/>
                <a:gd name="connsiteY11" fmla="*/ 180004 h 1080120"/>
                <a:gd name="connsiteX0" fmla="*/ 0 w 1080000"/>
                <a:gd name="connsiteY0" fmla="*/ 180004 h 1080120"/>
                <a:gd name="connsiteX1" fmla="*/ 52722 w 1080000"/>
                <a:gd name="connsiteY1" fmla="*/ 52722 h 1080120"/>
                <a:gd name="connsiteX2" fmla="*/ 180004 w 1080000"/>
                <a:gd name="connsiteY2" fmla="*/ 0 h 1080120"/>
                <a:gd name="connsiteX3" fmla="*/ 899996 w 1080000"/>
                <a:gd name="connsiteY3" fmla="*/ 0 h 1080120"/>
                <a:gd name="connsiteX4" fmla="*/ 1027278 w 1080000"/>
                <a:gd name="connsiteY4" fmla="*/ 52722 h 1080120"/>
                <a:gd name="connsiteX5" fmla="*/ 1080000 w 1080000"/>
                <a:gd name="connsiteY5" fmla="*/ 180004 h 1080120"/>
                <a:gd name="connsiteX6" fmla="*/ 1080000 w 1080000"/>
                <a:gd name="connsiteY6" fmla="*/ 899996 h 1080120"/>
                <a:gd name="connsiteX7" fmla="*/ 1008608 w 1080000"/>
                <a:gd name="connsiteY7" fmla="*/ 1080120 h 1080120"/>
                <a:gd name="connsiteX8" fmla="*/ 180004 w 1080000"/>
                <a:gd name="connsiteY8" fmla="*/ 1080000 h 1080120"/>
                <a:gd name="connsiteX9" fmla="*/ 52722 w 1080000"/>
                <a:gd name="connsiteY9" fmla="*/ 1027278 h 1080120"/>
                <a:gd name="connsiteX10" fmla="*/ 0 w 1080000"/>
                <a:gd name="connsiteY10" fmla="*/ 899996 h 1080120"/>
                <a:gd name="connsiteX11" fmla="*/ 0 w 1080000"/>
                <a:gd name="connsiteY11" fmla="*/ 180004 h 1080120"/>
                <a:gd name="connsiteX0" fmla="*/ 0 w 1080000"/>
                <a:gd name="connsiteY0" fmla="*/ 180004 h 1088807"/>
                <a:gd name="connsiteX1" fmla="*/ 52722 w 1080000"/>
                <a:gd name="connsiteY1" fmla="*/ 52722 h 1088807"/>
                <a:gd name="connsiteX2" fmla="*/ 180004 w 1080000"/>
                <a:gd name="connsiteY2" fmla="*/ 0 h 1088807"/>
                <a:gd name="connsiteX3" fmla="*/ 899996 w 1080000"/>
                <a:gd name="connsiteY3" fmla="*/ 0 h 1088807"/>
                <a:gd name="connsiteX4" fmla="*/ 1027278 w 1080000"/>
                <a:gd name="connsiteY4" fmla="*/ 52722 h 1088807"/>
                <a:gd name="connsiteX5" fmla="*/ 1080000 w 1080000"/>
                <a:gd name="connsiteY5" fmla="*/ 180004 h 1088807"/>
                <a:gd name="connsiteX6" fmla="*/ 1080000 w 1080000"/>
                <a:gd name="connsiteY6" fmla="*/ 899996 h 1088807"/>
                <a:gd name="connsiteX7" fmla="*/ 1008608 w 1080000"/>
                <a:gd name="connsiteY7" fmla="*/ 1080120 h 1088807"/>
                <a:gd name="connsiteX8" fmla="*/ 180004 w 1080000"/>
                <a:gd name="connsiteY8" fmla="*/ 1080000 h 1088807"/>
                <a:gd name="connsiteX9" fmla="*/ 52722 w 1080000"/>
                <a:gd name="connsiteY9" fmla="*/ 1027278 h 1088807"/>
                <a:gd name="connsiteX10" fmla="*/ 0 w 1080000"/>
                <a:gd name="connsiteY10" fmla="*/ 899996 h 1088807"/>
                <a:gd name="connsiteX11" fmla="*/ 0 w 1080000"/>
                <a:gd name="connsiteY11" fmla="*/ 180004 h 1088807"/>
                <a:gd name="connsiteX0" fmla="*/ 0 w 1080000"/>
                <a:gd name="connsiteY0" fmla="*/ 180004 h 1088807"/>
                <a:gd name="connsiteX1" fmla="*/ 52722 w 1080000"/>
                <a:gd name="connsiteY1" fmla="*/ 52722 h 1088807"/>
                <a:gd name="connsiteX2" fmla="*/ 180004 w 1080000"/>
                <a:gd name="connsiteY2" fmla="*/ 0 h 1088807"/>
                <a:gd name="connsiteX3" fmla="*/ 899996 w 1080000"/>
                <a:gd name="connsiteY3" fmla="*/ 0 h 1088807"/>
                <a:gd name="connsiteX4" fmla="*/ 1027278 w 1080000"/>
                <a:gd name="connsiteY4" fmla="*/ 52722 h 1088807"/>
                <a:gd name="connsiteX5" fmla="*/ 1080000 w 1080000"/>
                <a:gd name="connsiteY5" fmla="*/ 180004 h 1088807"/>
                <a:gd name="connsiteX6" fmla="*/ 1080000 w 1080000"/>
                <a:gd name="connsiteY6" fmla="*/ 899996 h 1088807"/>
                <a:gd name="connsiteX7" fmla="*/ 1008608 w 1080000"/>
                <a:gd name="connsiteY7" fmla="*/ 1080120 h 1088807"/>
                <a:gd name="connsiteX8" fmla="*/ 180004 w 1080000"/>
                <a:gd name="connsiteY8" fmla="*/ 1080000 h 1088807"/>
                <a:gd name="connsiteX9" fmla="*/ 52722 w 1080000"/>
                <a:gd name="connsiteY9" fmla="*/ 1027278 h 1088807"/>
                <a:gd name="connsiteX10" fmla="*/ 0 w 1080000"/>
                <a:gd name="connsiteY10" fmla="*/ 899996 h 1088807"/>
                <a:gd name="connsiteX11" fmla="*/ 0 w 1080000"/>
                <a:gd name="connsiteY11" fmla="*/ 180004 h 1088807"/>
                <a:gd name="connsiteX0" fmla="*/ 0 w 1080000"/>
                <a:gd name="connsiteY0" fmla="*/ 180004 h 1088807"/>
                <a:gd name="connsiteX1" fmla="*/ 52722 w 1080000"/>
                <a:gd name="connsiteY1" fmla="*/ 52722 h 1088807"/>
                <a:gd name="connsiteX2" fmla="*/ 180004 w 1080000"/>
                <a:gd name="connsiteY2" fmla="*/ 0 h 1088807"/>
                <a:gd name="connsiteX3" fmla="*/ 899996 w 1080000"/>
                <a:gd name="connsiteY3" fmla="*/ 0 h 1088807"/>
                <a:gd name="connsiteX4" fmla="*/ 1027278 w 1080000"/>
                <a:gd name="connsiteY4" fmla="*/ 52722 h 1088807"/>
                <a:gd name="connsiteX5" fmla="*/ 1080000 w 1080000"/>
                <a:gd name="connsiteY5" fmla="*/ 180004 h 1088807"/>
                <a:gd name="connsiteX6" fmla="*/ 1080000 w 1080000"/>
                <a:gd name="connsiteY6" fmla="*/ 899996 h 1088807"/>
                <a:gd name="connsiteX7" fmla="*/ 1008608 w 1080000"/>
                <a:gd name="connsiteY7" fmla="*/ 1080120 h 1088807"/>
                <a:gd name="connsiteX8" fmla="*/ 180004 w 1080000"/>
                <a:gd name="connsiteY8" fmla="*/ 1080000 h 1088807"/>
                <a:gd name="connsiteX9" fmla="*/ 52722 w 1080000"/>
                <a:gd name="connsiteY9" fmla="*/ 1027278 h 1088807"/>
                <a:gd name="connsiteX10" fmla="*/ 0 w 1080000"/>
                <a:gd name="connsiteY10" fmla="*/ 899996 h 1088807"/>
                <a:gd name="connsiteX11" fmla="*/ 0 w 1080000"/>
                <a:gd name="connsiteY11" fmla="*/ 180004 h 1088807"/>
                <a:gd name="connsiteX0" fmla="*/ 0 w 1080000"/>
                <a:gd name="connsiteY0" fmla="*/ 180004 h 1089260"/>
                <a:gd name="connsiteX1" fmla="*/ 52722 w 1080000"/>
                <a:gd name="connsiteY1" fmla="*/ 52722 h 1089260"/>
                <a:gd name="connsiteX2" fmla="*/ 180004 w 1080000"/>
                <a:gd name="connsiteY2" fmla="*/ 0 h 1089260"/>
                <a:gd name="connsiteX3" fmla="*/ 899996 w 1080000"/>
                <a:gd name="connsiteY3" fmla="*/ 0 h 1089260"/>
                <a:gd name="connsiteX4" fmla="*/ 1027278 w 1080000"/>
                <a:gd name="connsiteY4" fmla="*/ 52722 h 1089260"/>
                <a:gd name="connsiteX5" fmla="*/ 1080000 w 1080000"/>
                <a:gd name="connsiteY5" fmla="*/ 180004 h 1089260"/>
                <a:gd name="connsiteX6" fmla="*/ 1080000 w 1080000"/>
                <a:gd name="connsiteY6" fmla="*/ 899996 h 1089260"/>
                <a:gd name="connsiteX7" fmla="*/ 1008608 w 1080000"/>
                <a:gd name="connsiteY7" fmla="*/ 1080120 h 1089260"/>
                <a:gd name="connsiteX8" fmla="*/ 180004 w 1080000"/>
                <a:gd name="connsiteY8" fmla="*/ 1080000 h 1089260"/>
                <a:gd name="connsiteX9" fmla="*/ 52722 w 1080000"/>
                <a:gd name="connsiteY9" fmla="*/ 1027278 h 1089260"/>
                <a:gd name="connsiteX10" fmla="*/ 0 w 1080000"/>
                <a:gd name="connsiteY10" fmla="*/ 899996 h 1089260"/>
                <a:gd name="connsiteX11" fmla="*/ 0 w 1080000"/>
                <a:gd name="connsiteY11" fmla="*/ 180004 h 1089260"/>
                <a:gd name="connsiteX0" fmla="*/ 0 w 1080650"/>
                <a:gd name="connsiteY0" fmla="*/ 180004 h 1089259"/>
                <a:gd name="connsiteX1" fmla="*/ 52722 w 1080650"/>
                <a:gd name="connsiteY1" fmla="*/ 52722 h 1089259"/>
                <a:gd name="connsiteX2" fmla="*/ 180004 w 1080650"/>
                <a:gd name="connsiteY2" fmla="*/ 0 h 1089259"/>
                <a:gd name="connsiteX3" fmla="*/ 899996 w 1080650"/>
                <a:gd name="connsiteY3" fmla="*/ 0 h 1089259"/>
                <a:gd name="connsiteX4" fmla="*/ 1027278 w 1080650"/>
                <a:gd name="connsiteY4" fmla="*/ 52722 h 1089259"/>
                <a:gd name="connsiteX5" fmla="*/ 1080000 w 1080650"/>
                <a:gd name="connsiteY5" fmla="*/ 180004 h 1089259"/>
                <a:gd name="connsiteX6" fmla="*/ 1080000 w 1080650"/>
                <a:gd name="connsiteY6" fmla="*/ 899996 h 1089259"/>
                <a:gd name="connsiteX7" fmla="*/ 1080616 w 1080650"/>
                <a:gd name="connsiteY7" fmla="*/ 1080119 h 1089259"/>
                <a:gd name="connsiteX8" fmla="*/ 180004 w 1080650"/>
                <a:gd name="connsiteY8" fmla="*/ 1080000 h 1089259"/>
                <a:gd name="connsiteX9" fmla="*/ 52722 w 1080650"/>
                <a:gd name="connsiteY9" fmla="*/ 1027278 h 1089259"/>
                <a:gd name="connsiteX10" fmla="*/ 0 w 1080650"/>
                <a:gd name="connsiteY10" fmla="*/ 899996 h 1089259"/>
                <a:gd name="connsiteX11" fmla="*/ 0 w 1080650"/>
                <a:gd name="connsiteY11" fmla="*/ 180004 h 1089259"/>
                <a:gd name="connsiteX0" fmla="*/ 0 w 1080650"/>
                <a:gd name="connsiteY0" fmla="*/ 180004 h 1089260"/>
                <a:gd name="connsiteX1" fmla="*/ 52722 w 1080650"/>
                <a:gd name="connsiteY1" fmla="*/ 52722 h 1089260"/>
                <a:gd name="connsiteX2" fmla="*/ 180004 w 1080650"/>
                <a:gd name="connsiteY2" fmla="*/ 0 h 1089260"/>
                <a:gd name="connsiteX3" fmla="*/ 899996 w 1080650"/>
                <a:gd name="connsiteY3" fmla="*/ 0 h 1089260"/>
                <a:gd name="connsiteX4" fmla="*/ 1027278 w 1080650"/>
                <a:gd name="connsiteY4" fmla="*/ 52722 h 1089260"/>
                <a:gd name="connsiteX5" fmla="*/ 1080000 w 1080650"/>
                <a:gd name="connsiteY5" fmla="*/ 180004 h 1089260"/>
                <a:gd name="connsiteX6" fmla="*/ 1080000 w 1080650"/>
                <a:gd name="connsiteY6" fmla="*/ 899996 h 1089260"/>
                <a:gd name="connsiteX7" fmla="*/ 1080616 w 1080650"/>
                <a:gd name="connsiteY7" fmla="*/ 1080120 h 1089260"/>
                <a:gd name="connsiteX8" fmla="*/ 180004 w 1080650"/>
                <a:gd name="connsiteY8" fmla="*/ 1080000 h 1089260"/>
                <a:gd name="connsiteX9" fmla="*/ 52722 w 1080650"/>
                <a:gd name="connsiteY9" fmla="*/ 1027278 h 1089260"/>
                <a:gd name="connsiteX10" fmla="*/ 0 w 1080650"/>
                <a:gd name="connsiteY10" fmla="*/ 899996 h 1089260"/>
                <a:gd name="connsiteX11" fmla="*/ 0 w 1080650"/>
                <a:gd name="connsiteY11" fmla="*/ 180004 h 1089260"/>
                <a:gd name="connsiteX0" fmla="*/ 0 w 1080616"/>
                <a:gd name="connsiteY0" fmla="*/ 180004 h 1089260"/>
                <a:gd name="connsiteX1" fmla="*/ 52722 w 1080616"/>
                <a:gd name="connsiteY1" fmla="*/ 52722 h 1089260"/>
                <a:gd name="connsiteX2" fmla="*/ 180004 w 1080616"/>
                <a:gd name="connsiteY2" fmla="*/ 0 h 1089260"/>
                <a:gd name="connsiteX3" fmla="*/ 899996 w 1080616"/>
                <a:gd name="connsiteY3" fmla="*/ 0 h 1089260"/>
                <a:gd name="connsiteX4" fmla="*/ 1027278 w 1080616"/>
                <a:gd name="connsiteY4" fmla="*/ 52722 h 1089260"/>
                <a:gd name="connsiteX5" fmla="*/ 1080000 w 1080616"/>
                <a:gd name="connsiteY5" fmla="*/ 180004 h 1089260"/>
                <a:gd name="connsiteX6" fmla="*/ 1080616 w 1080616"/>
                <a:gd name="connsiteY6" fmla="*/ 1080120 h 1089260"/>
                <a:gd name="connsiteX7" fmla="*/ 180004 w 1080616"/>
                <a:gd name="connsiteY7" fmla="*/ 1080000 h 1089260"/>
                <a:gd name="connsiteX8" fmla="*/ 52722 w 1080616"/>
                <a:gd name="connsiteY8" fmla="*/ 1027278 h 1089260"/>
                <a:gd name="connsiteX9" fmla="*/ 0 w 1080616"/>
                <a:gd name="connsiteY9" fmla="*/ 899996 h 1089260"/>
                <a:gd name="connsiteX10" fmla="*/ 0 w 1080616"/>
                <a:gd name="connsiteY10" fmla="*/ 180004 h 10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616" h="1089260">
                  <a:moveTo>
                    <a:pt x="0" y="180004"/>
                  </a:moveTo>
                  <a:cubicBezTo>
                    <a:pt x="0" y="132264"/>
                    <a:pt x="18965" y="86479"/>
                    <a:pt x="52722" y="52722"/>
                  </a:cubicBezTo>
                  <a:cubicBezTo>
                    <a:pt x="86479" y="18965"/>
                    <a:pt x="132264" y="0"/>
                    <a:pt x="180004" y="0"/>
                  </a:cubicBezTo>
                  <a:lnTo>
                    <a:pt x="899996" y="0"/>
                  </a:lnTo>
                  <a:cubicBezTo>
                    <a:pt x="947736" y="0"/>
                    <a:pt x="993521" y="18965"/>
                    <a:pt x="1027278" y="52722"/>
                  </a:cubicBezTo>
                  <a:cubicBezTo>
                    <a:pt x="1061035" y="86479"/>
                    <a:pt x="1080000" y="132264"/>
                    <a:pt x="1080000" y="180004"/>
                  </a:cubicBezTo>
                  <a:cubicBezTo>
                    <a:pt x="1080205" y="480043"/>
                    <a:pt x="1080411" y="780081"/>
                    <a:pt x="1080616" y="1080120"/>
                  </a:cubicBezTo>
                  <a:cubicBezTo>
                    <a:pt x="1080582" y="1089260"/>
                    <a:pt x="339318" y="1088807"/>
                    <a:pt x="180004" y="1080000"/>
                  </a:cubicBezTo>
                  <a:cubicBezTo>
                    <a:pt x="132264" y="1080000"/>
                    <a:pt x="86479" y="1061035"/>
                    <a:pt x="52722" y="1027278"/>
                  </a:cubicBezTo>
                  <a:cubicBezTo>
                    <a:pt x="18965" y="993521"/>
                    <a:pt x="0" y="947736"/>
                    <a:pt x="0" y="899996"/>
                  </a:cubicBezTo>
                  <a:lnTo>
                    <a:pt x="0" y="180004"/>
                  </a:lnTo>
                  <a:close/>
                </a:path>
              </a:pathLst>
            </a:custGeom>
            <a:solidFill>
              <a:schemeClr val="accent1"/>
            </a:solidFill>
            <a:ln>
              <a:noFill/>
            </a:ln>
          </p:spPr>
          <p:txBody>
            <a:bodyPr vert="horz" lIns="36000" tIns="0" rIns="36000" bIns="0" rtlCol="0" anchor="ctr">
              <a:noAutofit/>
            </a:bodyPr>
            <a:lstStyle>
              <a:lvl1pPr marL="0" indent="0" algn="ctr">
                <a:spcBef>
                  <a:spcPts val="0"/>
                </a:spcBef>
                <a:buFontTx/>
                <a:buNone/>
                <a:defRPr sz="2400">
                  <a:solidFill>
                    <a:schemeClr val="bg1"/>
                  </a:solidFill>
                </a:defRPr>
              </a:lvl1pPr>
              <a:lvl2pPr marL="0" indent="0" algn="r">
                <a:spcBef>
                  <a:spcPts val="0"/>
                </a:spcBef>
                <a:buFontTx/>
                <a:buNone/>
                <a:defRPr sz="1400">
                  <a:solidFill>
                    <a:schemeClr val="bg1"/>
                  </a:solidFill>
                </a:defRPr>
              </a:lvl2pPr>
              <a:lvl3pPr marL="0" indent="0" algn="r">
                <a:spcBef>
                  <a:spcPts val="0"/>
                </a:spcBef>
                <a:buFontTx/>
                <a:buNone/>
                <a:defRPr sz="1400">
                  <a:solidFill>
                    <a:schemeClr val="bg1"/>
                  </a:solidFill>
                </a:defRPr>
              </a:lvl3pPr>
              <a:lvl4pPr marL="0" indent="0" algn="r">
                <a:spcBef>
                  <a:spcPts val="0"/>
                </a:spcBef>
                <a:buFontTx/>
                <a:buNone/>
                <a:defRPr sz="1400">
                  <a:solidFill>
                    <a:schemeClr val="bg1"/>
                  </a:solidFill>
                </a:defRPr>
              </a:lvl4pPr>
              <a:lvl5pPr marL="0" indent="0" algn="r">
                <a:spcBef>
                  <a:spcPts val="0"/>
                </a:spcBef>
                <a:buFontTx/>
                <a:buNone/>
                <a:defRPr sz="1400">
                  <a:solidFill>
                    <a:schemeClr val="bg1"/>
                  </a:solidFill>
                </a:defRPr>
              </a:lvl5pPr>
            </a:lstStyle>
            <a:p>
              <a:pPr marL="0" marR="0" lvl="0" indent="0" algn="ctr" defTabSz="1069038" rtl="0" eaLnBrk="1" fontAlgn="auto" latinLnBrk="0" hangingPunct="1">
                <a:lnSpc>
                  <a:spcPct val="90000"/>
                </a:lnSpc>
                <a:spcBef>
                  <a:spcPts val="0"/>
                </a:spcBef>
                <a:spcAft>
                  <a:spcPts val="0"/>
                </a:spcAft>
                <a:buClrTx/>
                <a:buSzTx/>
                <a:buFontTx/>
                <a:buNone/>
                <a:tabLst/>
                <a:defRPr/>
              </a:pPr>
              <a:endParaRPr kumimoji="0" lang="fr-FR" sz="2806" b="0" i="0" u="none" strike="noStrike" kern="1200" cap="none" spc="0" normalizeH="0" baseline="0" noProof="0">
                <a:ln>
                  <a:noFill/>
                </a:ln>
                <a:solidFill>
                  <a:sysClr val="window" lastClr="FFFFFF"/>
                </a:solidFill>
                <a:effectLst/>
                <a:uLnTx/>
                <a:uFillTx/>
                <a:latin typeface="Calibri"/>
                <a:ea typeface="+mn-ea"/>
                <a:cs typeface="+mn-cs"/>
              </a:endParaRPr>
            </a:p>
          </p:txBody>
        </p:sp>
        <p:pic>
          <p:nvPicPr>
            <p:cNvPr id="22" name="Image 21" descr="ERDF_Picto_Humains-08_blanc.png"/>
            <p:cNvPicPr>
              <a:picLocks noChangeAspect="1"/>
            </p:cNvPicPr>
            <p:nvPr userDrawn="1"/>
          </p:nvPicPr>
          <p:blipFill>
            <a:blip r:embed="rId6" cstate="email">
              <a:extLst>
                <a:ext uri="{28A0092B-C50C-407E-A947-70E740481C1C}">
                  <a14:useLocalDpi xmlns:a14="http://schemas.microsoft.com/office/drawing/2010/main"/>
                </a:ext>
              </a:extLst>
            </a:blip>
            <a:srcRect/>
            <a:stretch>
              <a:fillRect/>
            </a:stretch>
          </p:blipFill>
          <p:spPr>
            <a:xfrm>
              <a:off x="3131832" y="519141"/>
              <a:ext cx="864000" cy="635030"/>
            </a:xfrm>
            <a:prstGeom prst="rect">
              <a:avLst/>
            </a:prstGeom>
          </p:spPr>
        </p:pic>
      </p:grpSp>
    </p:spTree>
    <p:extLst>
      <p:ext uri="{BB962C8B-B14F-4D97-AF65-F5344CB8AC3E}">
        <p14:creationId xmlns:p14="http://schemas.microsoft.com/office/powerpoint/2010/main" val="335013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336675" y="984250"/>
            <a:ext cx="8020050" cy="2093913"/>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336675" y="3159125"/>
            <a:ext cx="8020050" cy="14509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E8D59A-7FD1-42AA-BD2E-3F801B8FA56A}" type="datetimeFigureOut">
              <a:rPr lang="fr-FR" smtClean="0"/>
              <a:t>12/10/2020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297288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F7297FF-61FA-D946-9F23-C4DDE5BE1018}"/>
              </a:ext>
            </a:extLst>
          </p:cNvPr>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Tree>
    <p:extLst>
      <p:ext uri="{BB962C8B-B14F-4D97-AF65-F5344CB8AC3E}">
        <p14:creationId xmlns:p14="http://schemas.microsoft.com/office/powerpoint/2010/main" val="823857947"/>
      </p:ext>
    </p:extLst>
  </p:cSld>
  <p:clrMap bg1="lt1" tx1="dk1" bg2="lt2" tx2="dk2" accent1="accent1" accent2="accent2" accent3="accent3" accent4="accent4" accent5="accent5" accent6="accent6" hlink="hlink" folHlink="folHlink"/>
  <p:sldLayoutIdLst>
    <p:sldLayoutId id="2147483698" r:id="rId1"/>
    <p:sldLayoutId id="2147483715" r:id="rId2"/>
    <p:sldLayoutId id="2147483695" r:id="rId3"/>
    <p:sldLayoutId id="2147483697" r:id="rId4"/>
    <p:sldLayoutId id="2147483696" r:id="rId5"/>
    <p:sldLayoutId id="2147483699" r:id="rId6"/>
    <p:sldLayoutId id="2147483700" r:id="rId7"/>
    <p:sldLayoutId id="214748370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01837" rtl="0" eaLnBrk="1" latinLnBrk="0" hangingPunct="1">
        <a:lnSpc>
          <a:spcPct val="90000"/>
        </a:lnSpc>
        <a:spcBef>
          <a:spcPct val="0"/>
        </a:spcBef>
        <a:buNone/>
        <a:defRPr sz="3858" kern="1200">
          <a:solidFill>
            <a:schemeClr val="tx1"/>
          </a:solidFill>
          <a:latin typeface="+mj-lt"/>
          <a:ea typeface="+mj-ea"/>
          <a:cs typeface="+mj-cs"/>
        </a:defRPr>
      </a:lvl1pPr>
    </p:titleStyle>
    <p:bodyStyle>
      <a:lvl1pPr marL="200459" indent="-200459" algn="l" defTabSz="801837" rtl="0" eaLnBrk="1" latinLnBrk="0" hangingPunct="1">
        <a:lnSpc>
          <a:spcPct val="90000"/>
        </a:lnSpc>
        <a:spcBef>
          <a:spcPts val="877"/>
        </a:spcBef>
        <a:buFont typeface="Arial" panose="020B0604020202020204" pitchFamily="34" charset="0"/>
        <a:buChar char="•"/>
        <a:defRPr sz="2455" kern="1200">
          <a:solidFill>
            <a:schemeClr val="tx1"/>
          </a:solidFill>
          <a:latin typeface="+mn-lt"/>
          <a:ea typeface="+mn-ea"/>
          <a:cs typeface="+mn-cs"/>
        </a:defRPr>
      </a:lvl1pPr>
      <a:lvl2pPr marL="601378" indent="-200459" algn="l" defTabSz="801837" rtl="0" eaLnBrk="1" latinLnBrk="0" hangingPunct="1">
        <a:lnSpc>
          <a:spcPct val="90000"/>
        </a:lnSpc>
        <a:spcBef>
          <a:spcPts val="438"/>
        </a:spcBef>
        <a:buFont typeface="Arial" panose="020B0604020202020204" pitchFamily="34" charset="0"/>
        <a:buChar char="•"/>
        <a:defRPr sz="2105" kern="1200">
          <a:solidFill>
            <a:schemeClr val="tx1"/>
          </a:solidFill>
          <a:latin typeface="+mn-lt"/>
          <a:ea typeface="+mn-ea"/>
          <a:cs typeface="+mn-cs"/>
        </a:defRPr>
      </a:lvl2pPr>
      <a:lvl3pPr marL="1002297" indent="-200459" algn="l" defTabSz="801837" rtl="0" eaLnBrk="1" latinLnBrk="0" hangingPunct="1">
        <a:lnSpc>
          <a:spcPct val="90000"/>
        </a:lnSpc>
        <a:spcBef>
          <a:spcPts val="438"/>
        </a:spcBef>
        <a:buFont typeface="Arial" panose="020B0604020202020204" pitchFamily="34" charset="0"/>
        <a:buChar char="•"/>
        <a:defRPr sz="1754" kern="1200">
          <a:solidFill>
            <a:schemeClr val="tx1"/>
          </a:solidFill>
          <a:latin typeface="+mn-lt"/>
          <a:ea typeface="+mn-ea"/>
          <a:cs typeface="+mn-cs"/>
        </a:defRPr>
      </a:lvl3pPr>
      <a:lvl4pPr marL="1403215"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4pPr>
      <a:lvl5pPr marL="1804134"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5pPr>
      <a:lvl6pPr marL="2205053"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6pPr>
      <a:lvl7pPr marL="2605971"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7pPr>
      <a:lvl8pPr marL="3006890"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8pPr>
      <a:lvl9pPr marL="3407809"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9pPr>
    </p:bodyStyle>
    <p:otherStyle>
      <a:defPPr>
        <a:defRPr lang="fr-FR"/>
      </a:defPPr>
      <a:lvl1pPr marL="0" algn="l" defTabSz="801837" rtl="0" eaLnBrk="1" latinLnBrk="0" hangingPunct="1">
        <a:defRPr sz="1578" kern="1200">
          <a:solidFill>
            <a:schemeClr val="tx1"/>
          </a:solidFill>
          <a:latin typeface="+mn-lt"/>
          <a:ea typeface="+mn-ea"/>
          <a:cs typeface="+mn-cs"/>
        </a:defRPr>
      </a:lvl1pPr>
      <a:lvl2pPr marL="400919" algn="l" defTabSz="801837" rtl="0" eaLnBrk="1" latinLnBrk="0" hangingPunct="1">
        <a:defRPr sz="1578" kern="1200">
          <a:solidFill>
            <a:schemeClr val="tx1"/>
          </a:solidFill>
          <a:latin typeface="+mn-lt"/>
          <a:ea typeface="+mn-ea"/>
          <a:cs typeface="+mn-cs"/>
        </a:defRPr>
      </a:lvl2pPr>
      <a:lvl3pPr marL="801837" algn="l" defTabSz="801837" rtl="0" eaLnBrk="1" latinLnBrk="0" hangingPunct="1">
        <a:defRPr sz="1578" kern="1200">
          <a:solidFill>
            <a:schemeClr val="tx1"/>
          </a:solidFill>
          <a:latin typeface="+mn-lt"/>
          <a:ea typeface="+mn-ea"/>
          <a:cs typeface="+mn-cs"/>
        </a:defRPr>
      </a:lvl3pPr>
      <a:lvl4pPr marL="1202756" algn="l" defTabSz="801837" rtl="0" eaLnBrk="1" latinLnBrk="0" hangingPunct="1">
        <a:defRPr sz="1578" kern="1200">
          <a:solidFill>
            <a:schemeClr val="tx1"/>
          </a:solidFill>
          <a:latin typeface="+mn-lt"/>
          <a:ea typeface="+mn-ea"/>
          <a:cs typeface="+mn-cs"/>
        </a:defRPr>
      </a:lvl4pPr>
      <a:lvl5pPr marL="1603675" algn="l" defTabSz="801837" rtl="0" eaLnBrk="1" latinLnBrk="0" hangingPunct="1">
        <a:defRPr sz="1578" kern="1200">
          <a:solidFill>
            <a:schemeClr val="tx1"/>
          </a:solidFill>
          <a:latin typeface="+mn-lt"/>
          <a:ea typeface="+mn-ea"/>
          <a:cs typeface="+mn-cs"/>
        </a:defRPr>
      </a:lvl5pPr>
      <a:lvl6pPr marL="2004593" algn="l" defTabSz="801837" rtl="0" eaLnBrk="1" latinLnBrk="0" hangingPunct="1">
        <a:defRPr sz="1578" kern="1200">
          <a:solidFill>
            <a:schemeClr val="tx1"/>
          </a:solidFill>
          <a:latin typeface="+mn-lt"/>
          <a:ea typeface="+mn-ea"/>
          <a:cs typeface="+mn-cs"/>
        </a:defRPr>
      </a:lvl6pPr>
      <a:lvl7pPr marL="2405512" algn="l" defTabSz="801837" rtl="0" eaLnBrk="1" latinLnBrk="0" hangingPunct="1">
        <a:defRPr sz="1578" kern="1200">
          <a:solidFill>
            <a:schemeClr val="tx1"/>
          </a:solidFill>
          <a:latin typeface="+mn-lt"/>
          <a:ea typeface="+mn-ea"/>
          <a:cs typeface="+mn-cs"/>
        </a:defRPr>
      </a:lvl7pPr>
      <a:lvl8pPr marL="2806431" algn="l" defTabSz="801837" rtl="0" eaLnBrk="1" latinLnBrk="0" hangingPunct="1">
        <a:defRPr sz="1578" kern="1200">
          <a:solidFill>
            <a:schemeClr val="tx1"/>
          </a:solidFill>
          <a:latin typeface="+mn-lt"/>
          <a:ea typeface="+mn-ea"/>
          <a:cs typeface="+mn-cs"/>
        </a:defRPr>
      </a:lvl8pPr>
      <a:lvl9pPr marL="3207349" algn="l" defTabSz="801837" rtl="0" eaLnBrk="1" latinLnBrk="0" hangingPunct="1">
        <a:defRPr sz="157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35013" y="320675"/>
            <a:ext cx="9223375" cy="116205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735013" y="1600200"/>
            <a:ext cx="9223375" cy="381635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735013" y="5573713"/>
            <a:ext cx="2406650" cy="320675"/>
          </a:xfrm>
          <a:prstGeom prst="rect">
            <a:avLst/>
          </a:prstGeom>
        </p:spPr>
        <p:txBody>
          <a:bodyPr vert="horz" lIns="91440" tIns="45720" rIns="91440" bIns="45720" rtlCol="0" anchor="ctr"/>
          <a:lstStyle>
            <a:lvl1pPr algn="l">
              <a:defRPr sz="1200">
                <a:solidFill>
                  <a:schemeClr val="tx1">
                    <a:tint val="75000"/>
                  </a:schemeClr>
                </a:solidFill>
              </a:defRPr>
            </a:lvl1pPr>
          </a:lstStyle>
          <a:p>
            <a:fld id="{3CE8D59A-7FD1-42AA-BD2E-3F801B8FA56A}" type="datetimeFigureOut">
              <a:rPr lang="fr-FR" smtClean="0"/>
              <a:t>12/10/2020</a:t>
            </a:fld>
            <a:endParaRPr lang="fr-FR"/>
          </a:p>
        </p:txBody>
      </p:sp>
      <p:sp>
        <p:nvSpPr>
          <p:cNvPr id="5" name="Espace réservé du pied de page 4"/>
          <p:cNvSpPr>
            <a:spLocks noGrp="1"/>
          </p:cNvSpPr>
          <p:nvPr>
            <p:ph type="ftr" sz="quarter" idx="3"/>
          </p:nvPr>
        </p:nvSpPr>
        <p:spPr>
          <a:xfrm>
            <a:off x="3541713" y="5573713"/>
            <a:ext cx="3609975" cy="3206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551738" y="5573713"/>
            <a:ext cx="2406650" cy="320675"/>
          </a:xfrm>
          <a:prstGeom prst="rect">
            <a:avLst/>
          </a:prstGeom>
        </p:spPr>
        <p:txBody>
          <a:bodyPr vert="horz" lIns="91440" tIns="45720" rIns="91440" bIns="45720" rtlCol="0" anchor="ctr"/>
          <a:lstStyle>
            <a:lvl1pPr algn="r">
              <a:defRPr sz="1200">
                <a:solidFill>
                  <a:schemeClr val="tx1">
                    <a:tint val="75000"/>
                  </a:schemeClr>
                </a:solidFill>
              </a:defRPr>
            </a:lvl1pPr>
          </a:lstStyle>
          <a:p>
            <a:fld id="{9011BEEF-EC80-4C2D-BB8E-C838D480D0A5}" type="slidenum">
              <a:rPr lang="fr-FR" smtClean="0"/>
              <a:t>‹N°›</a:t>
            </a:fld>
            <a:endParaRPr lang="fr-FR"/>
          </a:p>
        </p:txBody>
      </p:sp>
    </p:spTree>
    <p:extLst>
      <p:ext uri="{BB962C8B-B14F-4D97-AF65-F5344CB8AC3E}">
        <p14:creationId xmlns:p14="http://schemas.microsoft.com/office/powerpoint/2010/main" val="289105104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97161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801837" rtl="0" eaLnBrk="1" latinLnBrk="0" hangingPunct="1">
        <a:lnSpc>
          <a:spcPct val="90000"/>
        </a:lnSpc>
        <a:spcBef>
          <a:spcPct val="0"/>
        </a:spcBef>
        <a:buNone/>
        <a:defRPr sz="3858" kern="1200">
          <a:solidFill>
            <a:schemeClr val="tx1"/>
          </a:solidFill>
          <a:latin typeface="+mj-lt"/>
          <a:ea typeface="+mj-ea"/>
          <a:cs typeface="+mj-cs"/>
        </a:defRPr>
      </a:lvl1pPr>
    </p:titleStyle>
    <p:bodyStyle>
      <a:lvl1pPr marL="200459" indent="-200459" algn="l" defTabSz="801837" rtl="0" eaLnBrk="1" latinLnBrk="0" hangingPunct="1">
        <a:lnSpc>
          <a:spcPct val="90000"/>
        </a:lnSpc>
        <a:spcBef>
          <a:spcPts val="877"/>
        </a:spcBef>
        <a:buFont typeface="Arial" panose="020B0604020202020204" pitchFamily="34" charset="0"/>
        <a:buChar char="•"/>
        <a:defRPr sz="2455" kern="1200">
          <a:solidFill>
            <a:schemeClr val="tx1"/>
          </a:solidFill>
          <a:latin typeface="+mn-lt"/>
          <a:ea typeface="+mn-ea"/>
          <a:cs typeface="+mn-cs"/>
        </a:defRPr>
      </a:lvl1pPr>
      <a:lvl2pPr marL="601378" indent="-200459" algn="l" defTabSz="801837" rtl="0" eaLnBrk="1" latinLnBrk="0" hangingPunct="1">
        <a:lnSpc>
          <a:spcPct val="90000"/>
        </a:lnSpc>
        <a:spcBef>
          <a:spcPts val="438"/>
        </a:spcBef>
        <a:buFont typeface="Arial" panose="020B0604020202020204" pitchFamily="34" charset="0"/>
        <a:buChar char="•"/>
        <a:defRPr sz="2105" kern="1200">
          <a:solidFill>
            <a:schemeClr val="tx1"/>
          </a:solidFill>
          <a:latin typeface="+mn-lt"/>
          <a:ea typeface="+mn-ea"/>
          <a:cs typeface="+mn-cs"/>
        </a:defRPr>
      </a:lvl2pPr>
      <a:lvl3pPr marL="1002297" indent="-200459" algn="l" defTabSz="801837" rtl="0" eaLnBrk="1" latinLnBrk="0" hangingPunct="1">
        <a:lnSpc>
          <a:spcPct val="90000"/>
        </a:lnSpc>
        <a:spcBef>
          <a:spcPts val="438"/>
        </a:spcBef>
        <a:buFont typeface="Arial" panose="020B0604020202020204" pitchFamily="34" charset="0"/>
        <a:buChar char="•"/>
        <a:defRPr sz="1754" kern="1200">
          <a:solidFill>
            <a:schemeClr val="tx1"/>
          </a:solidFill>
          <a:latin typeface="+mn-lt"/>
          <a:ea typeface="+mn-ea"/>
          <a:cs typeface="+mn-cs"/>
        </a:defRPr>
      </a:lvl3pPr>
      <a:lvl4pPr marL="1403215"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4pPr>
      <a:lvl5pPr marL="1804134"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5pPr>
      <a:lvl6pPr marL="2205053"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6pPr>
      <a:lvl7pPr marL="2605971"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7pPr>
      <a:lvl8pPr marL="3006890"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8pPr>
      <a:lvl9pPr marL="3407809"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9pPr>
    </p:bodyStyle>
    <p:otherStyle>
      <a:defPPr>
        <a:defRPr lang="fr-FR"/>
      </a:defPPr>
      <a:lvl1pPr marL="0" algn="l" defTabSz="801837" rtl="0" eaLnBrk="1" latinLnBrk="0" hangingPunct="1">
        <a:defRPr sz="1578" kern="1200">
          <a:solidFill>
            <a:schemeClr val="tx1"/>
          </a:solidFill>
          <a:latin typeface="+mn-lt"/>
          <a:ea typeface="+mn-ea"/>
          <a:cs typeface="+mn-cs"/>
        </a:defRPr>
      </a:lvl1pPr>
      <a:lvl2pPr marL="400919" algn="l" defTabSz="801837" rtl="0" eaLnBrk="1" latinLnBrk="0" hangingPunct="1">
        <a:defRPr sz="1578" kern="1200">
          <a:solidFill>
            <a:schemeClr val="tx1"/>
          </a:solidFill>
          <a:latin typeface="+mn-lt"/>
          <a:ea typeface="+mn-ea"/>
          <a:cs typeface="+mn-cs"/>
        </a:defRPr>
      </a:lvl2pPr>
      <a:lvl3pPr marL="801837" algn="l" defTabSz="801837" rtl="0" eaLnBrk="1" latinLnBrk="0" hangingPunct="1">
        <a:defRPr sz="1578" kern="1200">
          <a:solidFill>
            <a:schemeClr val="tx1"/>
          </a:solidFill>
          <a:latin typeface="+mn-lt"/>
          <a:ea typeface="+mn-ea"/>
          <a:cs typeface="+mn-cs"/>
        </a:defRPr>
      </a:lvl3pPr>
      <a:lvl4pPr marL="1202756" algn="l" defTabSz="801837" rtl="0" eaLnBrk="1" latinLnBrk="0" hangingPunct="1">
        <a:defRPr sz="1578" kern="1200">
          <a:solidFill>
            <a:schemeClr val="tx1"/>
          </a:solidFill>
          <a:latin typeface="+mn-lt"/>
          <a:ea typeface="+mn-ea"/>
          <a:cs typeface="+mn-cs"/>
        </a:defRPr>
      </a:lvl4pPr>
      <a:lvl5pPr marL="1603675" algn="l" defTabSz="801837" rtl="0" eaLnBrk="1" latinLnBrk="0" hangingPunct="1">
        <a:defRPr sz="1578" kern="1200">
          <a:solidFill>
            <a:schemeClr val="tx1"/>
          </a:solidFill>
          <a:latin typeface="+mn-lt"/>
          <a:ea typeface="+mn-ea"/>
          <a:cs typeface="+mn-cs"/>
        </a:defRPr>
      </a:lvl5pPr>
      <a:lvl6pPr marL="2004593" algn="l" defTabSz="801837" rtl="0" eaLnBrk="1" latinLnBrk="0" hangingPunct="1">
        <a:defRPr sz="1578" kern="1200">
          <a:solidFill>
            <a:schemeClr val="tx1"/>
          </a:solidFill>
          <a:latin typeface="+mn-lt"/>
          <a:ea typeface="+mn-ea"/>
          <a:cs typeface="+mn-cs"/>
        </a:defRPr>
      </a:lvl6pPr>
      <a:lvl7pPr marL="2405512" algn="l" defTabSz="801837" rtl="0" eaLnBrk="1" latinLnBrk="0" hangingPunct="1">
        <a:defRPr sz="1578" kern="1200">
          <a:solidFill>
            <a:schemeClr val="tx1"/>
          </a:solidFill>
          <a:latin typeface="+mn-lt"/>
          <a:ea typeface="+mn-ea"/>
          <a:cs typeface="+mn-cs"/>
        </a:defRPr>
      </a:lvl7pPr>
      <a:lvl8pPr marL="2806431" algn="l" defTabSz="801837" rtl="0" eaLnBrk="1" latinLnBrk="0" hangingPunct="1">
        <a:defRPr sz="1578" kern="1200">
          <a:solidFill>
            <a:schemeClr val="tx1"/>
          </a:solidFill>
          <a:latin typeface="+mn-lt"/>
          <a:ea typeface="+mn-ea"/>
          <a:cs typeface="+mn-cs"/>
        </a:defRPr>
      </a:lvl8pPr>
      <a:lvl9pPr marL="3207349" algn="l" defTabSz="801837" rtl="0" eaLnBrk="1" latinLnBrk="0" hangingPunct="1">
        <a:defRPr sz="15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www.legifrance.gouv.fr/affichCodeArticle.do?cidTexte=LEGITEXT000006072050&amp;idArticle=LEGIARTI000018488248&amp;dateTexte=&amp;categorieLien=ci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hyperlink" Target="https://youtu.be/AwpOp99hzHo"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youtu.be/XGMQfvhCSXk" TargetMode="External"/><Relationship Id="rId5" Type="http://schemas.openxmlformats.org/officeDocument/2006/relationships/hyperlink" Target="https://collab.intranet.enedis-grdf.fr/espaces/medecinedutravail-sst/Prventions/voiture.mkv" TargetMode="External"/><Relationship Id="rId4" Type="http://schemas.openxmlformats.org/officeDocument/2006/relationships/hyperlink" Target="https://www.dailymotion.com/video/x5gdw8q"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hyperlink" Target="https://www.legifrance.gouv.fr/affichCode.do?idSectionTA=LEGISCTA000033769123&amp;cidTexte=LEGITEXT000006072050&amp;dateTexte=20180319" TargetMode="External"/><Relationship Id="rId2" Type="http://schemas.openxmlformats.org/officeDocument/2006/relationships/hyperlink" Target="https://www.legifrance.gouv.fr/affichCodeArticle.do;jsessionid=A0AD0CC0E8A97109EA3C16AD8C5722E6.tplgfr29s_2?idArticle=LEGIARTI000035640828&amp;cidTexte=LEGITEXT000006072050&amp;categorieLien=id&amp;dateTexte=" TargetMode="Externa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hyperlink" Target="https://www.legifrance.gouv.fr/affichCodeArticle.do;jsessionid=B2F23006839CEEF0690A8451C0804ACE.tpdjo12v_3?idArticle=LEGIARTI000006903155&amp;cidTexte=LEGITEXT000006072050&amp;dateTexte=20080513" TargetMode="External"/><Relationship Id="rId2" Type="http://schemas.openxmlformats.org/officeDocument/2006/relationships/hyperlink" Target="https://www.legifrance.gouv.fr/affichCodeArticle.do?cidTexte=LEGITEXT000006072050&amp;idArticle=LEGIARTI000006903153" TargetMode="External"/><Relationship Id="rId1" Type="http://schemas.openxmlformats.org/officeDocument/2006/relationships/slideLayout" Target="../slideLayouts/slideLayout29.xml"/><Relationship Id="rId4" Type="http://schemas.openxmlformats.org/officeDocument/2006/relationships/hyperlink" Target="https://www.legifrance.gouv.fr/affichCodeArticle.do;jsessionid=D9EEB4DE57B196B98732E9CFF3EECB9A.tplgfr34s_1?idArticle=LEGIARTI000033769125&amp;cidTexte=LEGITEXT000006072050&amp;dateTexte=20180319&amp;categorieLien=id&amp;oldAc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legifrance.gouv.fr/affichCodeArticle.do?idArticle=LEGIARTI000006901911&amp;cidTexte=LEGITEXT000006072050" TargetMode="External"/><Relationship Id="rId2" Type="http://schemas.openxmlformats.org/officeDocument/2006/relationships/hyperlink" Target="https://www.legifrance.gouv.fr/affichCodeArticle.do?cidTexte=LEGITEXT000006072050&amp;idArticle=LEGIARTI000006903156" TargetMode="Externa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hyperlink" Target="https://www.legifrance.gouv.fr/affichCodeArticle.do?idArticle=LEGIARTI000020886954&amp;cidTexte=LEGITEXT000006072665" TargetMode="External"/><Relationship Id="rId2" Type="http://schemas.openxmlformats.org/officeDocument/2006/relationships/hyperlink" Target="http://www.legifrance.gouv.fr/affichCodeArticle.do?cidTexte=LEGITEXT000006072050&amp;idArticle=LEGIARTI000006903352&amp;dateTexte&amp;categorieLien=cid" TargetMode="Externa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hyperlink" Target="https://www.legifrance.gouv.fr/affichCodeArticle.do;jsessionid=C82CEC6C4253950772963842ABBCEFBD.tplgfr39s_3?idArticle=LEGIARTI000033024900&amp;cidTexte=LEGITEXT000006072050&amp;dateTexte=20180313&amp;categorieLien=id&amp;oldAction=&amp;nbResultRech=" TargetMode="External"/><Relationship Id="rId2" Type="http://schemas.openxmlformats.org/officeDocument/2006/relationships/notesSlide" Target="../notesSlides/notesSlide16.xml"/><Relationship Id="rId1" Type="http://schemas.openxmlformats.org/officeDocument/2006/relationships/slideLayout" Target="../slideLayouts/slideLayout29.xml"/><Relationship Id="rId5" Type="http://schemas.openxmlformats.org/officeDocument/2006/relationships/hyperlink" Target="https://www.legifrance.gouv.fr/affichCode.do?idSectionTA=LEGISCTA000033769123&amp;cidTexte=LEGITEXT000006072050&amp;dateTexte=20180319" TargetMode="External"/><Relationship Id="rId4" Type="http://schemas.openxmlformats.org/officeDocument/2006/relationships/hyperlink" Target="https://www.legifrance.gouv.fr/affichCodeArticle.do;jsessionid=060E741E185D2A6501B8886AA55E2B05.tplgfr21s_1?idArticle=LEGIARTI000033769129&amp;cidTexte=LEGITEXT000006072050&amp;dateTexte=2018031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lab.intranet.enedis.fr/espaces/preventeurs/Lists/Risques%20et%20expertise%20%20liste/DispForm.aspx?ID=93&amp;Source=https%3A%2F%2Fcollab%2Eintranet%2Eenedis%2Efr%2Fespaces%2Fpreventeurs%2FLists%2FRisques%2520et%2520expertise%2520%2520liste%2FAddictions%2Easpx&amp;ContentTypeId=0x010024C5DD65C80A764E908EA23B0EEBD116" TargetMode="External"/><Relationship Id="rId2" Type="http://schemas.openxmlformats.org/officeDocument/2006/relationships/notesSlide" Target="../notesSlides/notesSlide17.xml"/><Relationship Id="rId1" Type="http://schemas.openxmlformats.org/officeDocument/2006/relationships/slideLayout" Target="../slideLayouts/slideLayout29.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8" Type="http://schemas.openxmlformats.org/officeDocument/2006/relationships/hyperlink" Target="http://www.drogues.gouv.fr/" TargetMode="External"/><Relationship Id="rId3" Type="http://schemas.openxmlformats.org/officeDocument/2006/relationships/image" Target="../media/image29.PNG"/><Relationship Id="rId7" Type="http://schemas.openxmlformats.org/officeDocument/2006/relationships/hyperlink" Target="https://annuaire.action-sociale.org/etablissements/readaptation-sociale/centre-de-soins-accompagnement-prevention-addictologie-197.htm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s://www.addictaide.fr/" TargetMode="External"/><Relationship Id="rId5" Type="http://schemas.openxmlformats.org/officeDocument/2006/relationships/hyperlink" Target="http://www.drogues-info-service.fr/" TargetMode="External"/><Relationship Id="rId4" Type="http://schemas.openxmlformats.org/officeDocument/2006/relationships/hyperlink" Target="http://www.alcool-info-service.fr/" TargetMode="External"/><Relationship Id="rId9" Type="http://schemas.openxmlformats.org/officeDocument/2006/relationships/hyperlink" Target="http://www.inrs.fr/risques/addictions/donnees-generales.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1.png"/><Relationship Id="rId7"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hyperlink" Target="https://collab.intranet.enedis.fr/espaces/preventeurs/Lists/Risques%20et%20expertise%20%20liste/DispForm.aspx?ID=63&amp;Source=https%3A%2F%2Fcollab%2Eintranet%2Eenedis%2Efr%2Fespaces%2Fpreventeurs%2FLists%2FRisques%2520et%2520expertise%2520%2520liste%2FAddictions%2Easpx&amp;ContentTypeId=0x010024C5DD65C80A764E908EA23B0EEBD11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24BBF67-2C2C-0149-BC36-036954CC8C8F}"/>
              </a:ext>
            </a:extLst>
          </p:cNvPr>
          <p:cNvSpPr txBox="1"/>
          <p:nvPr/>
        </p:nvSpPr>
        <p:spPr>
          <a:xfrm>
            <a:off x="546100" y="3337279"/>
            <a:ext cx="7391400" cy="1446550"/>
          </a:xfrm>
          <a:prstGeom prst="rect">
            <a:avLst/>
          </a:prstGeom>
          <a:noFill/>
        </p:spPr>
        <p:txBody>
          <a:bodyPr wrap="square" rtlCol="0">
            <a:spAutoFit/>
          </a:bodyPr>
          <a:lstStyle/>
          <a:p>
            <a:r>
              <a:rPr lang="fr-FR" sz="3600" b="1" dirty="0">
                <a:solidFill>
                  <a:schemeClr val="bg1"/>
                </a:solidFill>
              </a:rPr>
              <a:t>Pratiques addictives</a:t>
            </a:r>
          </a:p>
          <a:p>
            <a:r>
              <a:rPr lang="fr-FR" sz="2000" b="1" dirty="0">
                <a:solidFill>
                  <a:schemeClr val="bg1"/>
                </a:solidFill>
              </a:rPr>
              <a:t>Je ne travaille pas sous l’emprise de l’alcool ou de drogues</a:t>
            </a:r>
          </a:p>
          <a:p>
            <a:r>
              <a:rPr lang="fr-FR" sz="1600" dirty="0">
                <a:solidFill>
                  <a:schemeClr val="bg1"/>
                </a:solidFill>
              </a:rPr>
              <a:t>Le risque lié à la consommation de substances psychoactives et autres comportements à risques pouvant relever de pratiques addictives (téléphone, cyberdépendance…)</a:t>
            </a:r>
          </a:p>
        </p:txBody>
      </p:sp>
      <p:sp>
        <p:nvSpPr>
          <p:cNvPr id="7" name="ZoneTexte 6"/>
          <p:cNvSpPr txBox="1"/>
          <p:nvPr/>
        </p:nvSpPr>
        <p:spPr>
          <a:xfrm>
            <a:off x="546100" y="4953054"/>
            <a:ext cx="4572000" cy="338554"/>
          </a:xfrm>
          <a:prstGeom prst="rect">
            <a:avLst/>
          </a:prstGeom>
          <a:noFill/>
        </p:spPr>
        <p:txBody>
          <a:bodyPr wrap="square" rtlCol="0">
            <a:spAutoFit/>
          </a:bodyPr>
          <a:lstStyle/>
          <a:p>
            <a:r>
              <a:rPr lang="fr-FR" sz="1600" b="1" dirty="0"/>
              <a:t>Pour nos équipes et nos prestataires</a:t>
            </a:r>
          </a:p>
        </p:txBody>
      </p:sp>
      <p:sp>
        <p:nvSpPr>
          <p:cNvPr id="8" name="Rectangle 7">
            <a:extLst>
              <a:ext uri="{FF2B5EF4-FFF2-40B4-BE49-F238E27FC236}">
                <a16:creationId xmlns:a16="http://schemas.microsoft.com/office/drawing/2014/main" id="{FEDC1971-E0FB-E34E-92E0-5B678EB40CCC}"/>
              </a:ext>
            </a:extLst>
          </p:cNvPr>
          <p:cNvSpPr/>
          <p:nvPr/>
        </p:nvSpPr>
        <p:spPr>
          <a:xfrm>
            <a:off x="1536700" y="2244725"/>
            <a:ext cx="1066800" cy="923330"/>
          </a:xfrm>
          <a:prstGeom prst="rect">
            <a:avLst/>
          </a:prstGeom>
        </p:spPr>
        <p:txBody>
          <a:bodyPr wrap="square">
            <a:spAutoFit/>
          </a:bodyPr>
          <a:lstStyle/>
          <a:p>
            <a:pPr algn="ctr"/>
            <a:r>
              <a:rPr lang="fr-FR" b="1" cap="small" dirty="0">
                <a:solidFill>
                  <a:schemeClr val="bg1"/>
                </a:solidFill>
              </a:rPr>
              <a:t>Boîte </a:t>
            </a:r>
          </a:p>
          <a:p>
            <a:pPr algn="ctr"/>
            <a:r>
              <a:rPr lang="fr-FR" b="1" cap="small" dirty="0">
                <a:solidFill>
                  <a:schemeClr val="bg1"/>
                </a:solidFill>
              </a:rPr>
              <a:t>à outils n°4</a:t>
            </a:r>
            <a:endParaRPr lang="fr-FR" cap="small" dirty="0">
              <a:solidFill>
                <a:schemeClr val="bg1"/>
              </a:solidFill>
            </a:endParaRPr>
          </a:p>
        </p:txBody>
      </p:sp>
    </p:spTree>
    <p:extLst>
      <p:ext uri="{BB962C8B-B14F-4D97-AF65-F5344CB8AC3E}">
        <p14:creationId xmlns:p14="http://schemas.microsoft.com/office/powerpoint/2010/main" val="179424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En pratique</a:t>
            </a:r>
            <a:endParaRPr lang="fr-FR" sz="2800" dirty="0"/>
          </a:p>
        </p:txBody>
      </p:sp>
      <p:sp>
        <p:nvSpPr>
          <p:cNvPr id="4" name="Rectangle 3"/>
          <p:cNvSpPr/>
          <p:nvPr/>
        </p:nvSpPr>
        <p:spPr>
          <a:xfrm>
            <a:off x="317500" y="873512"/>
            <a:ext cx="9587644" cy="369332"/>
          </a:xfrm>
          <a:prstGeom prst="rect">
            <a:avLst/>
          </a:prstGeom>
        </p:spPr>
        <p:txBody>
          <a:bodyPr wrap="square">
            <a:spAutoFit/>
          </a:bodyPr>
          <a:lstStyle/>
          <a:p>
            <a:pPr algn="just"/>
            <a:r>
              <a:rPr lang="fr-FR" b="1" dirty="0">
                <a:solidFill>
                  <a:schemeClr val="tx2"/>
                </a:solidFill>
              </a:rPr>
              <a:t>Les circonstances favorisant la consommation d’alcool au travail selon l’expertise de l’INSERM</a:t>
            </a:r>
          </a:p>
        </p:txBody>
      </p:sp>
      <p:sp>
        <p:nvSpPr>
          <p:cNvPr id="11" name="Rectangle 10"/>
          <p:cNvSpPr/>
          <p:nvPr/>
        </p:nvSpPr>
        <p:spPr>
          <a:xfrm>
            <a:off x="317500" y="1254518"/>
            <a:ext cx="9448800" cy="4093428"/>
          </a:xfrm>
          <a:prstGeom prst="rect">
            <a:avLst/>
          </a:prstGeom>
        </p:spPr>
        <p:txBody>
          <a:bodyPr wrap="square">
            <a:spAutoFit/>
          </a:bodyPr>
          <a:lstStyle/>
          <a:p>
            <a:r>
              <a:rPr lang="fr-FR" sz="1600" dirty="0"/>
              <a:t>Une expertise collective de l’Institut national de la santé et de la recherche médicale (Inserm), publiée en 2003, rapporte les circonstances favorisant la consommation d’alcool au travail. Parmi elles, peuvent être citées :</a:t>
            </a:r>
          </a:p>
          <a:p>
            <a:pPr marL="285750" indent="-285750">
              <a:buFont typeface="Wingdings" panose="05000000000000000000" pitchFamily="2" charset="2"/>
              <a:buChar char="§"/>
            </a:pPr>
            <a:r>
              <a:rPr lang="fr-FR" sz="1400" dirty="0"/>
              <a:t>le stress au travail, </a:t>
            </a:r>
          </a:p>
          <a:p>
            <a:pPr marL="285750" indent="-285750">
              <a:buFont typeface="Wingdings" panose="05000000000000000000" pitchFamily="2" charset="2"/>
              <a:buChar char="§"/>
            </a:pPr>
            <a:r>
              <a:rPr lang="fr-FR" sz="1400" dirty="0"/>
              <a:t>les exigences liées aux postes de sécurité,</a:t>
            </a:r>
          </a:p>
          <a:p>
            <a:pPr marL="285750" indent="-285750">
              <a:buFont typeface="Wingdings" panose="05000000000000000000" pitchFamily="2" charset="2"/>
              <a:buChar char="§"/>
            </a:pPr>
            <a:r>
              <a:rPr lang="fr-FR" sz="1400" dirty="0"/>
              <a:t>certains rythmes de travail dont le travail posté,</a:t>
            </a:r>
          </a:p>
          <a:p>
            <a:pPr marL="285750" indent="-285750">
              <a:buFont typeface="Wingdings" panose="05000000000000000000" pitchFamily="2" charset="2"/>
              <a:buChar char="§"/>
            </a:pPr>
            <a:r>
              <a:rPr lang="fr-FR" sz="1400" dirty="0"/>
              <a:t>les activités répétitives,</a:t>
            </a:r>
          </a:p>
          <a:p>
            <a:pPr marL="285750" indent="-285750">
              <a:buFont typeface="Wingdings" panose="05000000000000000000" pitchFamily="2" charset="2"/>
              <a:buChar char="§"/>
            </a:pPr>
            <a:r>
              <a:rPr lang="fr-FR" sz="1400" dirty="0"/>
              <a:t>les habitudes de consommation dans l’entreprise (la non-consommation est parfois une cause d’exclusion),</a:t>
            </a:r>
          </a:p>
          <a:p>
            <a:pPr marL="285750" indent="-285750">
              <a:buFont typeface="Wingdings" panose="05000000000000000000" pitchFamily="2" charset="2"/>
              <a:buChar char="§"/>
            </a:pPr>
            <a:r>
              <a:rPr lang="fr-FR" sz="1400" dirty="0"/>
              <a:t>les pots en entreprise et les repas d’affaires.</a:t>
            </a:r>
          </a:p>
          <a:p>
            <a:endParaRPr lang="fr-FR" sz="1600" dirty="0"/>
          </a:p>
          <a:p>
            <a:r>
              <a:rPr lang="fr-FR" sz="1600" dirty="0"/>
              <a:t>Cette expertise reprend également les résultats obtenus sur une cohorte de salariés appelée cohorte GAZEL. Cette étude a suivi les modes de vie et les problèmes de santé de 20 000 salariés français d’EDF-GDF pendant plus de 20 ans. Il en ressort que certaines contraintes de travail augmentent la consommation d’alcool :</a:t>
            </a:r>
          </a:p>
          <a:p>
            <a:pPr marL="285750" indent="-285750">
              <a:buFont typeface="Wingdings" panose="05000000000000000000" pitchFamily="2" charset="2"/>
              <a:buChar char="§"/>
            </a:pPr>
            <a:r>
              <a:rPr lang="fr-FR" sz="1400" dirty="0"/>
              <a:t>travail en plein air (plus de la moitié du temps de travail),</a:t>
            </a:r>
          </a:p>
          <a:p>
            <a:pPr marL="285750" indent="-285750">
              <a:buFont typeface="Wingdings" panose="05000000000000000000" pitchFamily="2" charset="2"/>
              <a:buChar char="§"/>
            </a:pPr>
            <a:r>
              <a:rPr lang="fr-FR" sz="1400" dirty="0"/>
              <a:t>travail dans une posture pénible ou fatigante,</a:t>
            </a:r>
          </a:p>
          <a:p>
            <a:pPr marL="285750" indent="-285750">
              <a:buFont typeface="Wingdings" panose="05000000000000000000" pitchFamily="2" charset="2"/>
              <a:buChar char="§"/>
            </a:pPr>
            <a:r>
              <a:rPr lang="fr-FR" sz="1400" dirty="0"/>
              <a:t>exposition à des secousses ou des vibrations,</a:t>
            </a:r>
          </a:p>
          <a:p>
            <a:pPr marL="285750" indent="-285750">
              <a:buFont typeface="Wingdings" panose="05000000000000000000" pitchFamily="2" charset="2"/>
              <a:buChar char="§"/>
            </a:pPr>
            <a:r>
              <a:rPr lang="fr-FR" sz="1400" dirty="0"/>
              <a:t>port de charges lourdes,</a:t>
            </a:r>
          </a:p>
          <a:p>
            <a:pPr marL="285750" indent="-285750">
              <a:buFont typeface="Wingdings" panose="05000000000000000000" pitchFamily="2" charset="2"/>
              <a:buChar char="§"/>
            </a:pPr>
            <a:r>
              <a:rPr lang="fr-FR" sz="1400" dirty="0"/>
              <a:t>déplacements longs, fatigants ou rapides.</a:t>
            </a:r>
          </a:p>
        </p:txBody>
      </p:sp>
      <p:sp>
        <p:nvSpPr>
          <p:cNvPr id="6" name="Espace réservé du contenu 3"/>
          <p:cNvSpPr txBox="1">
            <a:spLocks/>
          </p:cNvSpPr>
          <p:nvPr/>
        </p:nvSpPr>
        <p:spPr bwMode="auto">
          <a:xfrm>
            <a:off x="8623300" y="1939925"/>
            <a:ext cx="1742809" cy="1295400"/>
          </a:xfrm>
          <a:custGeom>
            <a:avLst/>
            <a:gdLst>
              <a:gd name="connsiteX0" fmla="*/ 0 w 3970784"/>
              <a:gd name="connsiteY0" fmla="*/ 518108 h 4681536"/>
              <a:gd name="connsiteX1" fmla="*/ 151751 w 3970784"/>
              <a:gd name="connsiteY1" fmla="*/ 151750 h 4681536"/>
              <a:gd name="connsiteX2" fmla="*/ 518109 w 3970784"/>
              <a:gd name="connsiteY2" fmla="*/ 0 h 4681536"/>
              <a:gd name="connsiteX3" fmla="*/ 3452676 w 3970784"/>
              <a:gd name="connsiteY3" fmla="*/ 0 h 4681536"/>
              <a:gd name="connsiteX4" fmla="*/ 3819034 w 3970784"/>
              <a:gd name="connsiteY4" fmla="*/ 151751 h 4681536"/>
              <a:gd name="connsiteX5" fmla="*/ 3970784 w 3970784"/>
              <a:gd name="connsiteY5" fmla="*/ 518109 h 4681536"/>
              <a:gd name="connsiteX6" fmla="*/ 3970784 w 3970784"/>
              <a:gd name="connsiteY6" fmla="*/ 4163428 h 4681536"/>
              <a:gd name="connsiteX7" fmla="*/ 3819034 w 3970784"/>
              <a:gd name="connsiteY7" fmla="*/ 4529786 h 4681536"/>
              <a:gd name="connsiteX8" fmla="*/ 3452676 w 3970784"/>
              <a:gd name="connsiteY8" fmla="*/ 4681536 h 4681536"/>
              <a:gd name="connsiteX9" fmla="*/ 518108 w 3970784"/>
              <a:gd name="connsiteY9" fmla="*/ 4681536 h 4681536"/>
              <a:gd name="connsiteX10" fmla="*/ 151750 w 3970784"/>
              <a:gd name="connsiteY10" fmla="*/ 4529785 h 4681536"/>
              <a:gd name="connsiteX11" fmla="*/ 0 w 3970784"/>
              <a:gd name="connsiteY11" fmla="*/ 4163427 h 4681536"/>
              <a:gd name="connsiteX12" fmla="*/ 0 w 3970784"/>
              <a:gd name="connsiteY12" fmla="*/ 518108 h 4681536"/>
              <a:gd name="connsiteX0" fmla="*/ 57337 w 4028121"/>
              <a:gd name="connsiteY0" fmla="*/ 693905 h 4857333"/>
              <a:gd name="connsiteX1" fmla="*/ 575446 w 4028121"/>
              <a:gd name="connsiteY1" fmla="*/ 175797 h 4857333"/>
              <a:gd name="connsiteX2" fmla="*/ 3510013 w 4028121"/>
              <a:gd name="connsiteY2" fmla="*/ 175797 h 4857333"/>
              <a:gd name="connsiteX3" fmla="*/ 3876371 w 4028121"/>
              <a:gd name="connsiteY3" fmla="*/ 327548 h 4857333"/>
              <a:gd name="connsiteX4" fmla="*/ 4028121 w 4028121"/>
              <a:gd name="connsiteY4" fmla="*/ 693906 h 4857333"/>
              <a:gd name="connsiteX5" fmla="*/ 4028121 w 4028121"/>
              <a:gd name="connsiteY5" fmla="*/ 4339225 h 4857333"/>
              <a:gd name="connsiteX6" fmla="*/ 3876371 w 4028121"/>
              <a:gd name="connsiteY6" fmla="*/ 4705583 h 4857333"/>
              <a:gd name="connsiteX7" fmla="*/ 3510013 w 4028121"/>
              <a:gd name="connsiteY7" fmla="*/ 4857333 h 4857333"/>
              <a:gd name="connsiteX8" fmla="*/ 575445 w 4028121"/>
              <a:gd name="connsiteY8" fmla="*/ 4857333 h 4857333"/>
              <a:gd name="connsiteX9" fmla="*/ 209087 w 4028121"/>
              <a:gd name="connsiteY9" fmla="*/ 4705582 h 4857333"/>
              <a:gd name="connsiteX10" fmla="*/ 57337 w 4028121"/>
              <a:gd name="connsiteY10" fmla="*/ 4339224 h 4857333"/>
              <a:gd name="connsiteX11" fmla="*/ 57337 w 4028121"/>
              <a:gd name="connsiteY11" fmla="*/ 693905 h 4857333"/>
              <a:gd name="connsiteX0" fmla="*/ 57337 w 4028121"/>
              <a:gd name="connsiteY0" fmla="*/ 724033 h 4887461"/>
              <a:gd name="connsiteX1" fmla="*/ 575446 w 4028121"/>
              <a:gd name="connsiteY1" fmla="*/ 205925 h 4887461"/>
              <a:gd name="connsiteX2" fmla="*/ 3510013 w 4028121"/>
              <a:gd name="connsiteY2" fmla="*/ 205925 h 4887461"/>
              <a:gd name="connsiteX3" fmla="*/ 3876371 w 4028121"/>
              <a:gd name="connsiteY3" fmla="*/ 357676 h 4887461"/>
              <a:gd name="connsiteX4" fmla="*/ 4028121 w 4028121"/>
              <a:gd name="connsiteY4" fmla="*/ 724034 h 4887461"/>
              <a:gd name="connsiteX5" fmla="*/ 4028121 w 4028121"/>
              <a:gd name="connsiteY5" fmla="*/ 4369353 h 4887461"/>
              <a:gd name="connsiteX6" fmla="*/ 3876371 w 4028121"/>
              <a:gd name="connsiteY6" fmla="*/ 4735711 h 4887461"/>
              <a:gd name="connsiteX7" fmla="*/ 3510013 w 4028121"/>
              <a:gd name="connsiteY7" fmla="*/ 4887461 h 4887461"/>
              <a:gd name="connsiteX8" fmla="*/ 575445 w 4028121"/>
              <a:gd name="connsiteY8" fmla="*/ 4887461 h 4887461"/>
              <a:gd name="connsiteX9" fmla="*/ 209087 w 4028121"/>
              <a:gd name="connsiteY9" fmla="*/ 4735710 h 4887461"/>
              <a:gd name="connsiteX10" fmla="*/ 57337 w 4028121"/>
              <a:gd name="connsiteY10" fmla="*/ 4369352 h 4887461"/>
              <a:gd name="connsiteX11" fmla="*/ 57337 w 4028121"/>
              <a:gd name="connsiteY11" fmla="*/ 724033 h 4887461"/>
              <a:gd name="connsiteX0" fmla="*/ 57337 w 4028121"/>
              <a:gd name="connsiteY0" fmla="*/ 670723 h 4834151"/>
              <a:gd name="connsiteX1" fmla="*/ 575446 w 4028121"/>
              <a:gd name="connsiteY1" fmla="*/ 152615 h 4834151"/>
              <a:gd name="connsiteX2" fmla="*/ 3510013 w 4028121"/>
              <a:gd name="connsiteY2" fmla="*/ 152615 h 4834151"/>
              <a:gd name="connsiteX3" fmla="*/ 3876371 w 4028121"/>
              <a:gd name="connsiteY3" fmla="*/ 304366 h 4834151"/>
              <a:gd name="connsiteX4" fmla="*/ 4028121 w 4028121"/>
              <a:gd name="connsiteY4" fmla="*/ 670724 h 4834151"/>
              <a:gd name="connsiteX5" fmla="*/ 4028121 w 4028121"/>
              <a:gd name="connsiteY5" fmla="*/ 4316043 h 4834151"/>
              <a:gd name="connsiteX6" fmla="*/ 3876371 w 4028121"/>
              <a:gd name="connsiteY6" fmla="*/ 4682401 h 4834151"/>
              <a:gd name="connsiteX7" fmla="*/ 3510013 w 4028121"/>
              <a:gd name="connsiteY7" fmla="*/ 4834151 h 4834151"/>
              <a:gd name="connsiteX8" fmla="*/ 575445 w 4028121"/>
              <a:gd name="connsiteY8" fmla="*/ 4834151 h 4834151"/>
              <a:gd name="connsiteX9" fmla="*/ 209087 w 4028121"/>
              <a:gd name="connsiteY9" fmla="*/ 4682400 h 4834151"/>
              <a:gd name="connsiteX10" fmla="*/ 57337 w 4028121"/>
              <a:gd name="connsiteY10" fmla="*/ 4316042 h 4834151"/>
              <a:gd name="connsiteX11" fmla="*/ 57337 w 4028121"/>
              <a:gd name="connsiteY11" fmla="*/ 670723 h 4834151"/>
              <a:gd name="connsiteX0" fmla="*/ 68385 w 4039169"/>
              <a:gd name="connsiteY0" fmla="*/ 670723 h 4834151"/>
              <a:gd name="connsiteX1" fmla="*/ 586494 w 4039169"/>
              <a:gd name="connsiteY1" fmla="*/ 152615 h 4834151"/>
              <a:gd name="connsiteX2" fmla="*/ 3521061 w 4039169"/>
              <a:gd name="connsiteY2" fmla="*/ 152615 h 4834151"/>
              <a:gd name="connsiteX3" fmla="*/ 3887419 w 4039169"/>
              <a:gd name="connsiteY3" fmla="*/ 304366 h 4834151"/>
              <a:gd name="connsiteX4" fmla="*/ 4039169 w 4039169"/>
              <a:gd name="connsiteY4" fmla="*/ 670724 h 4834151"/>
              <a:gd name="connsiteX5" fmla="*/ 4039169 w 4039169"/>
              <a:gd name="connsiteY5" fmla="*/ 4316043 h 4834151"/>
              <a:gd name="connsiteX6" fmla="*/ 3887419 w 4039169"/>
              <a:gd name="connsiteY6" fmla="*/ 4682401 h 4834151"/>
              <a:gd name="connsiteX7" fmla="*/ 3521061 w 4039169"/>
              <a:gd name="connsiteY7" fmla="*/ 4834151 h 4834151"/>
              <a:gd name="connsiteX8" fmla="*/ 586493 w 4039169"/>
              <a:gd name="connsiteY8" fmla="*/ 4834151 h 4834151"/>
              <a:gd name="connsiteX9" fmla="*/ 220135 w 4039169"/>
              <a:gd name="connsiteY9" fmla="*/ 4682400 h 4834151"/>
              <a:gd name="connsiteX10" fmla="*/ 68385 w 4039169"/>
              <a:gd name="connsiteY10" fmla="*/ 4316042 h 4834151"/>
              <a:gd name="connsiteX11" fmla="*/ 68385 w 4039169"/>
              <a:gd name="connsiteY11" fmla="*/ 670723 h 4834151"/>
              <a:gd name="connsiteX0" fmla="*/ 102293 w 4073077"/>
              <a:gd name="connsiteY0" fmla="*/ 670723 h 4834151"/>
              <a:gd name="connsiteX1" fmla="*/ 620402 w 4073077"/>
              <a:gd name="connsiteY1" fmla="*/ 152615 h 4834151"/>
              <a:gd name="connsiteX2" fmla="*/ 3554969 w 4073077"/>
              <a:gd name="connsiteY2" fmla="*/ 152615 h 4834151"/>
              <a:gd name="connsiteX3" fmla="*/ 3921327 w 4073077"/>
              <a:gd name="connsiteY3" fmla="*/ 304366 h 4834151"/>
              <a:gd name="connsiteX4" fmla="*/ 4073077 w 4073077"/>
              <a:gd name="connsiteY4" fmla="*/ 670724 h 4834151"/>
              <a:gd name="connsiteX5" fmla="*/ 4073077 w 4073077"/>
              <a:gd name="connsiteY5" fmla="*/ 4316043 h 4834151"/>
              <a:gd name="connsiteX6" fmla="*/ 3921327 w 4073077"/>
              <a:gd name="connsiteY6" fmla="*/ 4682401 h 4834151"/>
              <a:gd name="connsiteX7" fmla="*/ 3554969 w 4073077"/>
              <a:gd name="connsiteY7" fmla="*/ 4834151 h 4834151"/>
              <a:gd name="connsiteX8" fmla="*/ 620401 w 4073077"/>
              <a:gd name="connsiteY8" fmla="*/ 4834151 h 4834151"/>
              <a:gd name="connsiteX9" fmla="*/ 254043 w 4073077"/>
              <a:gd name="connsiteY9" fmla="*/ 4682400 h 4834151"/>
              <a:gd name="connsiteX10" fmla="*/ 102293 w 4073077"/>
              <a:gd name="connsiteY10" fmla="*/ 4316042 h 4834151"/>
              <a:gd name="connsiteX11" fmla="*/ 102293 w 4073077"/>
              <a:gd name="connsiteY11" fmla="*/ 670723 h 4834151"/>
              <a:gd name="connsiteX0" fmla="*/ 71813 w 4042597"/>
              <a:gd name="connsiteY0" fmla="*/ 670723 h 4834151"/>
              <a:gd name="connsiteX1" fmla="*/ 589922 w 4042597"/>
              <a:gd name="connsiteY1" fmla="*/ 152615 h 4834151"/>
              <a:gd name="connsiteX2" fmla="*/ 3524489 w 4042597"/>
              <a:gd name="connsiteY2" fmla="*/ 152615 h 4834151"/>
              <a:gd name="connsiteX3" fmla="*/ 3890847 w 4042597"/>
              <a:gd name="connsiteY3" fmla="*/ 304366 h 4834151"/>
              <a:gd name="connsiteX4" fmla="*/ 4042597 w 4042597"/>
              <a:gd name="connsiteY4" fmla="*/ 670724 h 4834151"/>
              <a:gd name="connsiteX5" fmla="*/ 4042597 w 4042597"/>
              <a:gd name="connsiteY5" fmla="*/ 4316043 h 4834151"/>
              <a:gd name="connsiteX6" fmla="*/ 3890847 w 4042597"/>
              <a:gd name="connsiteY6" fmla="*/ 4682401 h 4834151"/>
              <a:gd name="connsiteX7" fmla="*/ 3524489 w 4042597"/>
              <a:gd name="connsiteY7" fmla="*/ 4834151 h 4834151"/>
              <a:gd name="connsiteX8" fmla="*/ 589921 w 4042597"/>
              <a:gd name="connsiteY8" fmla="*/ 4834151 h 4834151"/>
              <a:gd name="connsiteX9" fmla="*/ 223563 w 4042597"/>
              <a:gd name="connsiteY9" fmla="*/ 4682400 h 4834151"/>
              <a:gd name="connsiteX10" fmla="*/ 71813 w 4042597"/>
              <a:gd name="connsiteY10" fmla="*/ 4316042 h 4834151"/>
              <a:gd name="connsiteX11" fmla="*/ 71813 w 4042597"/>
              <a:gd name="connsiteY11" fmla="*/ 670723 h 4834151"/>
              <a:gd name="connsiteX0" fmla="*/ 82861 w 4053645"/>
              <a:gd name="connsiteY0" fmla="*/ 670723 h 4834151"/>
              <a:gd name="connsiteX1" fmla="*/ 600970 w 4053645"/>
              <a:gd name="connsiteY1" fmla="*/ 152615 h 4834151"/>
              <a:gd name="connsiteX2" fmla="*/ 3535537 w 4053645"/>
              <a:gd name="connsiteY2" fmla="*/ 152615 h 4834151"/>
              <a:gd name="connsiteX3" fmla="*/ 3901895 w 4053645"/>
              <a:gd name="connsiteY3" fmla="*/ 304366 h 4834151"/>
              <a:gd name="connsiteX4" fmla="*/ 4053645 w 4053645"/>
              <a:gd name="connsiteY4" fmla="*/ 670724 h 4834151"/>
              <a:gd name="connsiteX5" fmla="*/ 4053645 w 4053645"/>
              <a:gd name="connsiteY5" fmla="*/ 4316043 h 4834151"/>
              <a:gd name="connsiteX6" fmla="*/ 3901895 w 4053645"/>
              <a:gd name="connsiteY6" fmla="*/ 4682401 h 4834151"/>
              <a:gd name="connsiteX7" fmla="*/ 3535537 w 4053645"/>
              <a:gd name="connsiteY7" fmla="*/ 4834151 h 4834151"/>
              <a:gd name="connsiteX8" fmla="*/ 600969 w 4053645"/>
              <a:gd name="connsiteY8" fmla="*/ 4834151 h 4834151"/>
              <a:gd name="connsiteX9" fmla="*/ 234611 w 4053645"/>
              <a:gd name="connsiteY9" fmla="*/ 4682400 h 4834151"/>
              <a:gd name="connsiteX10" fmla="*/ 82861 w 4053645"/>
              <a:gd name="connsiteY10" fmla="*/ 4316042 h 4834151"/>
              <a:gd name="connsiteX11" fmla="*/ 82861 w 4053645"/>
              <a:gd name="connsiteY11" fmla="*/ 670723 h 4834151"/>
              <a:gd name="connsiteX0" fmla="*/ 55809 w 4026593"/>
              <a:gd name="connsiteY0" fmla="*/ 670723 h 4834151"/>
              <a:gd name="connsiteX1" fmla="*/ 573918 w 4026593"/>
              <a:gd name="connsiteY1" fmla="*/ 152615 h 4834151"/>
              <a:gd name="connsiteX2" fmla="*/ 3508485 w 4026593"/>
              <a:gd name="connsiteY2" fmla="*/ 152615 h 4834151"/>
              <a:gd name="connsiteX3" fmla="*/ 3874843 w 4026593"/>
              <a:gd name="connsiteY3" fmla="*/ 304366 h 4834151"/>
              <a:gd name="connsiteX4" fmla="*/ 4026593 w 4026593"/>
              <a:gd name="connsiteY4" fmla="*/ 670724 h 4834151"/>
              <a:gd name="connsiteX5" fmla="*/ 4026593 w 4026593"/>
              <a:gd name="connsiteY5" fmla="*/ 4316043 h 4834151"/>
              <a:gd name="connsiteX6" fmla="*/ 3874843 w 4026593"/>
              <a:gd name="connsiteY6" fmla="*/ 4682401 h 4834151"/>
              <a:gd name="connsiteX7" fmla="*/ 3508485 w 4026593"/>
              <a:gd name="connsiteY7" fmla="*/ 4834151 h 4834151"/>
              <a:gd name="connsiteX8" fmla="*/ 573917 w 4026593"/>
              <a:gd name="connsiteY8" fmla="*/ 4834151 h 4834151"/>
              <a:gd name="connsiteX9" fmla="*/ 207559 w 4026593"/>
              <a:gd name="connsiteY9" fmla="*/ 4682400 h 4834151"/>
              <a:gd name="connsiteX10" fmla="*/ 55809 w 4026593"/>
              <a:gd name="connsiteY10" fmla="*/ 4316042 h 4834151"/>
              <a:gd name="connsiteX11" fmla="*/ 55809 w 4026593"/>
              <a:gd name="connsiteY11" fmla="*/ 670723 h 4834151"/>
              <a:gd name="connsiteX0" fmla="*/ 93527 w 4064311"/>
              <a:gd name="connsiteY0" fmla="*/ 670723 h 4834151"/>
              <a:gd name="connsiteX1" fmla="*/ 611636 w 4064311"/>
              <a:gd name="connsiteY1" fmla="*/ 152615 h 4834151"/>
              <a:gd name="connsiteX2" fmla="*/ 3546203 w 4064311"/>
              <a:gd name="connsiteY2" fmla="*/ 152615 h 4834151"/>
              <a:gd name="connsiteX3" fmla="*/ 3912561 w 4064311"/>
              <a:gd name="connsiteY3" fmla="*/ 304366 h 4834151"/>
              <a:gd name="connsiteX4" fmla="*/ 4064311 w 4064311"/>
              <a:gd name="connsiteY4" fmla="*/ 670724 h 4834151"/>
              <a:gd name="connsiteX5" fmla="*/ 4064311 w 4064311"/>
              <a:gd name="connsiteY5" fmla="*/ 4316043 h 4834151"/>
              <a:gd name="connsiteX6" fmla="*/ 3912561 w 4064311"/>
              <a:gd name="connsiteY6" fmla="*/ 4682401 h 4834151"/>
              <a:gd name="connsiteX7" fmla="*/ 3546203 w 4064311"/>
              <a:gd name="connsiteY7" fmla="*/ 4834151 h 4834151"/>
              <a:gd name="connsiteX8" fmla="*/ 611635 w 4064311"/>
              <a:gd name="connsiteY8" fmla="*/ 4834151 h 4834151"/>
              <a:gd name="connsiteX9" fmla="*/ 245277 w 4064311"/>
              <a:gd name="connsiteY9" fmla="*/ 4682400 h 4834151"/>
              <a:gd name="connsiteX10" fmla="*/ 93527 w 4064311"/>
              <a:gd name="connsiteY10" fmla="*/ 4316042 h 4834151"/>
              <a:gd name="connsiteX11" fmla="*/ 93527 w 4064311"/>
              <a:gd name="connsiteY11" fmla="*/ 670723 h 4834151"/>
              <a:gd name="connsiteX0" fmla="*/ 59237 w 4030021"/>
              <a:gd name="connsiteY0" fmla="*/ 670723 h 4834151"/>
              <a:gd name="connsiteX1" fmla="*/ 577346 w 4030021"/>
              <a:gd name="connsiteY1" fmla="*/ 152615 h 4834151"/>
              <a:gd name="connsiteX2" fmla="*/ 3511913 w 4030021"/>
              <a:gd name="connsiteY2" fmla="*/ 152615 h 4834151"/>
              <a:gd name="connsiteX3" fmla="*/ 3878271 w 4030021"/>
              <a:gd name="connsiteY3" fmla="*/ 304366 h 4834151"/>
              <a:gd name="connsiteX4" fmla="*/ 4030021 w 4030021"/>
              <a:gd name="connsiteY4" fmla="*/ 670724 h 4834151"/>
              <a:gd name="connsiteX5" fmla="*/ 4030021 w 4030021"/>
              <a:gd name="connsiteY5" fmla="*/ 4316043 h 4834151"/>
              <a:gd name="connsiteX6" fmla="*/ 3878271 w 4030021"/>
              <a:gd name="connsiteY6" fmla="*/ 4682401 h 4834151"/>
              <a:gd name="connsiteX7" fmla="*/ 3511913 w 4030021"/>
              <a:gd name="connsiteY7" fmla="*/ 4834151 h 4834151"/>
              <a:gd name="connsiteX8" fmla="*/ 577345 w 4030021"/>
              <a:gd name="connsiteY8" fmla="*/ 4834151 h 4834151"/>
              <a:gd name="connsiteX9" fmla="*/ 210987 w 4030021"/>
              <a:gd name="connsiteY9" fmla="*/ 4682400 h 4834151"/>
              <a:gd name="connsiteX10" fmla="*/ 59237 w 4030021"/>
              <a:gd name="connsiteY10" fmla="*/ 4316042 h 4834151"/>
              <a:gd name="connsiteX11" fmla="*/ 59237 w 4030021"/>
              <a:gd name="connsiteY11" fmla="*/ 670723 h 4834151"/>
              <a:gd name="connsiteX0" fmla="*/ 89335 w 4060119"/>
              <a:gd name="connsiteY0" fmla="*/ 670723 h 4834151"/>
              <a:gd name="connsiteX1" fmla="*/ 607444 w 4060119"/>
              <a:gd name="connsiteY1" fmla="*/ 152615 h 4834151"/>
              <a:gd name="connsiteX2" fmla="*/ 3542011 w 4060119"/>
              <a:gd name="connsiteY2" fmla="*/ 152615 h 4834151"/>
              <a:gd name="connsiteX3" fmla="*/ 3908369 w 4060119"/>
              <a:gd name="connsiteY3" fmla="*/ 304366 h 4834151"/>
              <a:gd name="connsiteX4" fmla="*/ 4060119 w 4060119"/>
              <a:gd name="connsiteY4" fmla="*/ 670724 h 4834151"/>
              <a:gd name="connsiteX5" fmla="*/ 4060119 w 4060119"/>
              <a:gd name="connsiteY5" fmla="*/ 4316043 h 4834151"/>
              <a:gd name="connsiteX6" fmla="*/ 3908369 w 4060119"/>
              <a:gd name="connsiteY6" fmla="*/ 4682401 h 4834151"/>
              <a:gd name="connsiteX7" fmla="*/ 3542011 w 4060119"/>
              <a:gd name="connsiteY7" fmla="*/ 4834151 h 4834151"/>
              <a:gd name="connsiteX8" fmla="*/ 607443 w 4060119"/>
              <a:gd name="connsiteY8" fmla="*/ 4834151 h 4834151"/>
              <a:gd name="connsiteX9" fmla="*/ 241085 w 4060119"/>
              <a:gd name="connsiteY9" fmla="*/ 4682400 h 4834151"/>
              <a:gd name="connsiteX10" fmla="*/ 89335 w 4060119"/>
              <a:gd name="connsiteY10" fmla="*/ 4316042 h 4834151"/>
              <a:gd name="connsiteX11" fmla="*/ 89335 w 4060119"/>
              <a:gd name="connsiteY11" fmla="*/ 670723 h 4834151"/>
              <a:gd name="connsiteX0" fmla="*/ 89335 w 4060119"/>
              <a:gd name="connsiteY0" fmla="*/ 685611 h 4849039"/>
              <a:gd name="connsiteX1" fmla="*/ 607444 w 4060119"/>
              <a:gd name="connsiteY1" fmla="*/ 167503 h 4849039"/>
              <a:gd name="connsiteX2" fmla="*/ 3542011 w 4060119"/>
              <a:gd name="connsiteY2" fmla="*/ 167503 h 4849039"/>
              <a:gd name="connsiteX3" fmla="*/ 3908369 w 4060119"/>
              <a:gd name="connsiteY3" fmla="*/ 319254 h 4849039"/>
              <a:gd name="connsiteX4" fmla="*/ 4060119 w 4060119"/>
              <a:gd name="connsiteY4" fmla="*/ 685612 h 4849039"/>
              <a:gd name="connsiteX5" fmla="*/ 4060119 w 4060119"/>
              <a:gd name="connsiteY5" fmla="*/ 4330931 h 4849039"/>
              <a:gd name="connsiteX6" fmla="*/ 3908369 w 4060119"/>
              <a:gd name="connsiteY6" fmla="*/ 4697289 h 4849039"/>
              <a:gd name="connsiteX7" fmla="*/ 3542011 w 4060119"/>
              <a:gd name="connsiteY7" fmla="*/ 4849039 h 4849039"/>
              <a:gd name="connsiteX8" fmla="*/ 607443 w 4060119"/>
              <a:gd name="connsiteY8" fmla="*/ 4849039 h 4849039"/>
              <a:gd name="connsiteX9" fmla="*/ 241085 w 4060119"/>
              <a:gd name="connsiteY9" fmla="*/ 4697288 h 4849039"/>
              <a:gd name="connsiteX10" fmla="*/ 89335 w 4060119"/>
              <a:gd name="connsiteY10" fmla="*/ 4330930 h 4849039"/>
              <a:gd name="connsiteX11" fmla="*/ 89335 w 4060119"/>
              <a:gd name="connsiteY11" fmla="*/ 685611 h 4849039"/>
              <a:gd name="connsiteX0" fmla="*/ 100447 w 4060119"/>
              <a:gd name="connsiteY0" fmla="*/ 685611 h 5222660"/>
              <a:gd name="connsiteX1" fmla="*/ 607444 w 4060119"/>
              <a:gd name="connsiteY1" fmla="*/ 541124 h 5222660"/>
              <a:gd name="connsiteX2" fmla="*/ 3542011 w 4060119"/>
              <a:gd name="connsiteY2" fmla="*/ 541124 h 5222660"/>
              <a:gd name="connsiteX3" fmla="*/ 3908369 w 4060119"/>
              <a:gd name="connsiteY3" fmla="*/ 692875 h 5222660"/>
              <a:gd name="connsiteX4" fmla="*/ 4060119 w 4060119"/>
              <a:gd name="connsiteY4" fmla="*/ 1059233 h 5222660"/>
              <a:gd name="connsiteX5" fmla="*/ 4060119 w 4060119"/>
              <a:gd name="connsiteY5" fmla="*/ 4704552 h 5222660"/>
              <a:gd name="connsiteX6" fmla="*/ 3908369 w 4060119"/>
              <a:gd name="connsiteY6" fmla="*/ 5070910 h 5222660"/>
              <a:gd name="connsiteX7" fmla="*/ 3542011 w 4060119"/>
              <a:gd name="connsiteY7" fmla="*/ 5222660 h 5222660"/>
              <a:gd name="connsiteX8" fmla="*/ 607443 w 4060119"/>
              <a:gd name="connsiteY8" fmla="*/ 5222660 h 5222660"/>
              <a:gd name="connsiteX9" fmla="*/ 241085 w 4060119"/>
              <a:gd name="connsiteY9" fmla="*/ 5070909 h 5222660"/>
              <a:gd name="connsiteX10" fmla="*/ 89335 w 4060119"/>
              <a:gd name="connsiteY10" fmla="*/ 4704551 h 5222660"/>
              <a:gd name="connsiteX11" fmla="*/ 100447 w 4060119"/>
              <a:gd name="connsiteY11" fmla="*/ 685611 h 5222660"/>
              <a:gd name="connsiteX0" fmla="*/ 100447 w 4060119"/>
              <a:gd name="connsiteY0" fmla="*/ 333221 h 4870270"/>
              <a:gd name="connsiteX1" fmla="*/ 607444 w 4060119"/>
              <a:gd name="connsiteY1" fmla="*/ 188734 h 4870270"/>
              <a:gd name="connsiteX2" fmla="*/ 3542011 w 4060119"/>
              <a:gd name="connsiteY2" fmla="*/ 188734 h 4870270"/>
              <a:gd name="connsiteX3" fmla="*/ 3908369 w 4060119"/>
              <a:gd name="connsiteY3" fmla="*/ 340485 h 4870270"/>
              <a:gd name="connsiteX4" fmla="*/ 4060119 w 4060119"/>
              <a:gd name="connsiteY4" fmla="*/ 706843 h 4870270"/>
              <a:gd name="connsiteX5" fmla="*/ 4060119 w 4060119"/>
              <a:gd name="connsiteY5" fmla="*/ 4352162 h 4870270"/>
              <a:gd name="connsiteX6" fmla="*/ 3908369 w 4060119"/>
              <a:gd name="connsiteY6" fmla="*/ 4718520 h 4870270"/>
              <a:gd name="connsiteX7" fmla="*/ 3542011 w 4060119"/>
              <a:gd name="connsiteY7" fmla="*/ 4870270 h 4870270"/>
              <a:gd name="connsiteX8" fmla="*/ 607443 w 4060119"/>
              <a:gd name="connsiteY8" fmla="*/ 4870270 h 4870270"/>
              <a:gd name="connsiteX9" fmla="*/ 241085 w 4060119"/>
              <a:gd name="connsiteY9" fmla="*/ 4718519 h 4870270"/>
              <a:gd name="connsiteX10" fmla="*/ 89335 w 4060119"/>
              <a:gd name="connsiteY10" fmla="*/ 4352161 h 4870270"/>
              <a:gd name="connsiteX11" fmla="*/ 100447 w 4060119"/>
              <a:gd name="connsiteY11" fmla="*/ 333221 h 4870270"/>
              <a:gd name="connsiteX0" fmla="*/ 100447 w 4060119"/>
              <a:gd name="connsiteY0" fmla="*/ 169421 h 4706470"/>
              <a:gd name="connsiteX1" fmla="*/ 607444 w 4060119"/>
              <a:gd name="connsiteY1" fmla="*/ 24934 h 4706470"/>
              <a:gd name="connsiteX2" fmla="*/ 3542011 w 4060119"/>
              <a:gd name="connsiteY2" fmla="*/ 24934 h 4706470"/>
              <a:gd name="connsiteX3" fmla="*/ 3908369 w 4060119"/>
              <a:gd name="connsiteY3" fmla="*/ 176685 h 4706470"/>
              <a:gd name="connsiteX4" fmla="*/ 4060119 w 4060119"/>
              <a:gd name="connsiteY4" fmla="*/ 543043 h 4706470"/>
              <a:gd name="connsiteX5" fmla="*/ 4060119 w 4060119"/>
              <a:gd name="connsiteY5" fmla="*/ 4188362 h 4706470"/>
              <a:gd name="connsiteX6" fmla="*/ 3908369 w 4060119"/>
              <a:gd name="connsiteY6" fmla="*/ 4554720 h 4706470"/>
              <a:gd name="connsiteX7" fmla="*/ 3542011 w 4060119"/>
              <a:gd name="connsiteY7" fmla="*/ 4706470 h 4706470"/>
              <a:gd name="connsiteX8" fmla="*/ 607443 w 4060119"/>
              <a:gd name="connsiteY8" fmla="*/ 4706470 h 4706470"/>
              <a:gd name="connsiteX9" fmla="*/ 241085 w 4060119"/>
              <a:gd name="connsiteY9" fmla="*/ 4554719 h 4706470"/>
              <a:gd name="connsiteX10" fmla="*/ 89335 w 4060119"/>
              <a:gd name="connsiteY10" fmla="*/ 4188361 h 4706470"/>
              <a:gd name="connsiteX11" fmla="*/ 100447 w 4060119"/>
              <a:gd name="connsiteY11" fmla="*/ 169421 h 4706470"/>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2817 w 3972489"/>
              <a:gd name="connsiteY0" fmla="*/ 244034 h 4781083"/>
              <a:gd name="connsiteX1" fmla="*/ 519814 w 3972489"/>
              <a:gd name="connsiteY1" fmla="*/ 99547 h 4781083"/>
              <a:gd name="connsiteX2" fmla="*/ 3454381 w 3972489"/>
              <a:gd name="connsiteY2" fmla="*/ 99547 h 4781083"/>
              <a:gd name="connsiteX3" fmla="*/ 3820739 w 3972489"/>
              <a:gd name="connsiteY3" fmla="*/ 251298 h 4781083"/>
              <a:gd name="connsiteX4" fmla="*/ 3972489 w 3972489"/>
              <a:gd name="connsiteY4" fmla="*/ 617656 h 4781083"/>
              <a:gd name="connsiteX5" fmla="*/ 3972489 w 3972489"/>
              <a:gd name="connsiteY5" fmla="*/ 4262975 h 4781083"/>
              <a:gd name="connsiteX6" fmla="*/ 3820739 w 3972489"/>
              <a:gd name="connsiteY6" fmla="*/ 4629333 h 4781083"/>
              <a:gd name="connsiteX7" fmla="*/ 3454381 w 3972489"/>
              <a:gd name="connsiteY7" fmla="*/ 4781083 h 4781083"/>
              <a:gd name="connsiteX8" fmla="*/ 519813 w 3972489"/>
              <a:gd name="connsiteY8" fmla="*/ 4781083 h 4781083"/>
              <a:gd name="connsiteX9" fmla="*/ 153455 w 3972489"/>
              <a:gd name="connsiteY9" fmla="*/ 4629332 h 4781083"/>
              <a:gd name="connsiteX10" fmla="*/ 1705 w 3972489"/>
              <a:gd name="connsiteY10" fmla="*/ 4262974 h 4781083"/>
              <a:gd name="connsiteX11" fmla="*/ 12817 w 3972489"/>
              <a:gd name="connsiteY11" fmla="*/ 244034 h 4781083"/>
              <a:gd name="connsiteX0" fmla="*/ 12817 w 3972489"/>
              <a:gd name="connsiteY0" fmla="*/ 212820 h 4749869"/>
              <a:gd name="connsiteX1" fmla="*/ 519814 w 3972489"/>
              <a:gd name="connsiteY1" fmla="*/ 68333 h 4749869"/>
              <a:gd name="connsiteX2" fmla="*/ 3454381 w 3972489"/>
              <a:gd name="connsiteY2" fmla="*/ 68333 h 4749869"/>
              <a:gd name="connsiteX3" fmla="*/ 3820739 w 3972489"/>
              <a:gd name="connsiteY3" fmla="*/ 220084 h 4749869"/>
              <a:gd name="connsiteX4" fmla="*/ 3972489 w 3972489"/>
              <a:gd name="connsiteY4" fmla="*/ 586442 h 4749869"/>
              <a:gd name="connsiteX5" fmla="*/ 3972489 w 3972489"/>
              <a:gd name="connsiteY5" fmla="*/ 4231761 h 4749869"/>
              <a:gd name="connsiteX6" fmla="*/ 3820739 w 3972489"/>
              <a:gd name="connsiteY6" fmla="*/ 4598119 h 4749869"/>
              <a:gd name="connsiteX7" fmla="*/ 3454381 w 3972489"/>
              <a:gd name="connsiteY7" fmla="*/ 4749869 h 4749869"/>
              <a:gd name="connsiteX8" fmla="*/ 519813 w 3972489"/>
              <a:gd name="connsiteY8" fmla="*/ 4749869 h 4749869"/>
              <a:gd name="connsiteX9" fmla="*/ 153455 w 3972489"/>
              <a:gd name="connsiteY9" fmla="*/ 4598118 h 4749869"/>
              <a:gd name="connsiteX10" fmla="*/ 1705 w 3972489"/>
              <a:gd name="connsiteY10" fmla="*/ 4231760 h 4749869"/>
              <a:gd name="connsiteX11" fmla="*/ 12817 w 3972489"/>
              <a:gd name="connsiteY11" fmla="*/ 212820 h 4749869"/>
              <a:gd name="connsiteX0" fmla="*/ 12817 w 3972489"/>
              <a:gd name="connsiteY0" fmla="*/ 212820 h 4894355"/>
              <a:gd name="connsiteX1" fmla="*/ 519814 w 3972489"/>
              <a:gd name="connsiteY1" fmla="*/ 212819 h 4894355"/>
              <a:gd name="connsiteX2" fmla="*/ 3454381 w 3972489"/>
              <a:gd name="connsiteY2" fmla="*/ 212819 h 4894355"/>
              <a:gd name="connsiteX3" fmla="*/ 3820739 w 3972489"/>
              <a:gd name="connsiteY3" fmla="*/ 364570 h 4894355"/>
              <a:gd name="connsiteX4" fmla="*/ 3972489 w 3972489"/>
              <a:gd name="connsiteY4" fmla="*/ 730928 h 4894355"/>
              <a:gd name="connsiteX5" fmla="*/ 3972489 w 3972489"/>
              <a:gd name="connsiteY5" fmla="*/ 4376247 h 4894355"/>
              <a:gd name="connsiteX6" fmla="*/ 3820739 w 3972489"/>
              <a:gd name="connsiteY6" fmla="*/ 4742605 h 4894355"/>
              <a:gd name="connsiteX7" fmla="*/ 3454381 w 3972489"/>
              <a:gd name="connsiteY7" fmla="*/ 4894355 h 4894355"/>
              <a:gd name="connsiteX8" fmla="*/ 519813 w 3972489"/>
              <a:gd name="connsiteY8" fmla="*/ 4894355 h 4894355"/>
              <a:gd name="connsiteX9" fmla="*/ 153455 w 3972489"/>
              <a:gd name="connsiteY9" fmla="*/ 4742604 h 4894355"/>
              <a:gd name="connsiteX10" fmla="*/ 1705 w 3972489"/>
              <a:gd name="connsiteY10" fmla="*/ 4376246 h 4894355"/>
              <a:gd name="connsiteX11" fmla="*/ 12817 w 3972489"/>
              <a:gd name="connsiteY11" fmla="*/ 212820 h 4894355"/>
              <a:gd name="connsiteX0" fmla="*/ 12817 w 3972489"/>
              <a:gd name="connsiteY0" fmla="*/ 1 h 4681536"/>
              <a:gd name="connsiteX1" fmla="*/ 519814 w 3972489"/>
              <a:gd name="connsiteY1" fmla="*/ 0 h 4681536"/>
              <a:gd name="connsiteX2" fmla="*/ 3454381 w 3972489"/>
              <a:gd name="connsiteY2" fmla="*/ 0 h 4681536"/>
              <a:gd name="connsiteX3" fmla="*/ 3820739 w 3972489"/>
              <a:gd name="connsiteY3" fmla="*/ 151751 h 4681536"/>
              <a:gd name="connsiteX4" fmla="*/ 3972489 w 3972489"/>
              <a:gd name="connsiteY4" fmla="*/ 518109 h 4681536"/>
              <a:gd name="connsiteX5" fmla="*/ 3972489 w 3972489"/>
              <a:gd name="connsiteY5" fmla="*/ 4163428 h 4681536"/>
              <a:gd name="connsiteX6" fmla="*/ 3820739 w 3972489"/>
              <a:gd name="connsiteY6" fmla="*/ 4529786 h 4681536"/>
              <a:gd name="connsiteX7" fmla="*/ 3454381 w 3972489"/>
              <a:gd name="connsiteY7" fmla="*/ 4681536 h 4681536"/>
              <a:gd name="connsiteX8" fmla="*/ 519813 w 3972489"/>
              <a:gd name="connsiteY8" fmla="*/ 4681536 h 4681536"/>
              <a:gd name="connsiteX9" fmla="*/ 153455 w 3972489"/>
              <a:gd name="connsiteY9" fmla="*/ 4529785 h 4681536"/>
              <a:gd name="connsiteX10" fmla="*/ 1705 w 3972489"/>
              <a:gd name="connsiteY10" fmla="*/ 4163427 h 4681536"/>
              <a:gd name="connsiteX11" fmla="*/ 12817 w 3972489"/>
              <a:gd name="connsiteY11" fmla="*/ 1 h 4681536"/>
              <a:gd name="connsiteX0" fmla="*/ 519814 w 4479486"/>
              <a:gd name="connsiteY0" fmla="*/ 1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19814 w 4479486"/>
              <a:gd name="connsiteY11" fmla="*/ 1 h 4681536"/>
              <a:gd name="connsiteX0" fmla="*/ 591822 w 4479486"/>
              <a:gd name="connsiteY0" fmla="*/ 0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91822 w 4479486"/>
              <a:gd name="connsiteY11" fmla="*/ 0 h 4681536"/>
              <a:gd name="connsiteX0" fmla="*/ 11112 w 3970784"/>
              <a:gd name="connsiteY0" fmla="*/ 0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 name="connsiteX11" fmla="*/ 11112 w 3970784"/>
              <a:gd name="connsiteY11" fmla="*/ 0 h 4681536"/>
              <a:gd name="connsiteX0" fmla="*/ 0 w 3970784"/>
              <a:gd name="connsiteY0" fmla="*/ 4163427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0784" h="4681536">
                <a:moveTo>
                  <a:pt x="0" y="4163427"/>
                </a:moveTo>
                <a:lnTo>
                  <a:pt x="11112" y="0"/>
                </a:lnTo>
                <a:lnTo>
                  <a:pt x="3452676" y="0"/>
                </a:lnTo>
                <a:cubicBezTo>
                  <a:pt x="3590087" y="0"/>
                  <a:pt x="3721870" y="54587"/>
                  <a:pt x="3819034" y="151751"/>
                </a:cubicBezTo>
                <a:cubicBezTo>
                  <a:pt x="3916198" y="248915"/>
                  <a:pt x="3970784" y="380698"/>
                  <a:pt x="3970784" y="518109"/>
                </a:cubicBezTo>
                <a:lnTo>
                  <a:pt x="3970784" y="4163428"/>
                </a:lnTo>
                <a:cubicBezTo>
                  <a:pt x="3970784" y="4300839"/>
                  <a:pt x="3916198" y="4432622"/>
                  <a:pt x="3819034" y="4529786"/>
                </a:cubicBezTo>
                <a:cubicBezTo>
                  <a:pt x="3721870" y="4626950"/>
                  <a:pt x="3590087" y="4681536"/>
                  <a:pt x="3452676" y="4681536"/>
                </a:cubicBezTo>
                <a:lnTo>
                  <a:pt x="518108" y="4681536"/>
                </a:lnTo>
                <a:cubicBezTo>
                  <a:pt x="380697" y="4681536"/>
                  <a:pt x="248914" y="4626950"/>
                  <a:pt x="151750" y="4529785"/>
                </a:cubicBezTo>
                <a:cubicBezTo>
                  <a:pt x="54586" y="4432621"/>
                  <a:pt x="0" y="4300838"/>
                  <a:pt x="0" y="4163427"/>
                </a:cubicBezTo>
                <a:close/>
              </a:path>
            </a:pathLst>
          </a:custGeom>
          <a:noFill/>
          <a:ln w="19050">
            <a:solidFill>
              <a:schemeClr val="tx2"/>
            </a:solidFill>
          </a:ln>
          <a:extLst/>
        </p:spPr>
        <p:txBody>
          <a:bodyPr vert="horz" wrap="square" lIns="144000" tIns="144000" rIns="144000" bIns="144000" numCol="1" anchor="t" anchorCtr="0" compatLnSpc="1">
            <a:prstTxWarp prst="textNoShape">
              <a:avLst/>
            </a:prstTxWarp>
          </a:bodyPr>
          <a:lstStyle>
            <a:lvl1pPr algn="l" defTabSz="912813" rtl="0" eaLnBrk="0" fontAlgn="base" hangingPunct="0">
              <a:lnSpc>
                <a:spcPct val="90000"/>
              </a:lnSpc>
              <a:spcBef>
                <a:spcPts val="1200"/>
              </a:spcBef>
              <a:spcAft>
                <a:spcPct val="0"/>
              </a:spcAft>
              <a:defRPr sz="1335" kern="1200">
                <a:solidFill>
                  <a:srgbClr val="00B2A9"/>
                </a:solidFill>
                <a:latin typeface="+mn-lt"/>
                <a:ea typeface="+mn-ea"/>
                <a:cs typeface="+mn-cs"/>
              </a:defRPr>
            </a:lvl1pPr>
            <a:lvl2pPr algn="l" defTabSz="912813" rtl="0" eaLnBrk="0" fontAlgn="base" hangingPunct="0">
              <a:lnSpc>
                <a:spcPct val="90000"/>
              </a:lnSpc>
              <a:spcBef>
                <a:spcPts val="600"/>
              </a:spcBef>
              <a:spcAft>
                <a:spcPct val="0"/>
              </a:spcAft>
              <a:buClr>
                <a:schemeClr val="accent1"/>
              </a:buClr>
              <a:buSzPct val="80000"/>
              <a:buFont typeface="Wingdings" panose="05000000000000000000" pitchFamily="2" charset="2"/>
              <a:defRPr sz="1335" kern="1200">
                <a:solidFill>
                  <a:schemeClr val="tx1"/>
                </a:solidFill>
                <a:latin typeface="+mn-lt"/>
                <a:ea typeface="+mn-ea"/>
                <a:cs typeface="+mn-cs"/>
              </a:defRPr>
            </a:lvl2pPr>
            <a:lvl3pPr marL="143998" indent="-143998" algn="l" defTabSz="912813" rtl="0" eaLnBrk="0" fontAlgn="base" hangingPunct="0">
              <a:lnSpc>
                <a:spcPct val="90000"/>
              </a:lnSpc>
              <a:spcBef>
                <a:spcPts val="600"/>
              </a:spcBef>
              <a:spcAft>
                <a:spcPct val="0"/>
              </a:spcAft>
              <a:buClr>
                <a:schemeClr val="accent1"/>
              </a:buClr>
              <a:buSzPct val="70000"/>
              <a:buBlip>
                <a:blip r:embed="rId3"/>
              </a:buBlip>
              <a:defRPr sz="1335" kern="1200">
                <a:solidFill>
                  <a:schemeClr val="tx1"/>
                </a:solidFill>
                <a:latin typeface="+mn-lt"/>
                <a:ea typeface="+mn-ea"/>
                <a:cs typeface="+mn-cs"/>
              </a:defRPr>
            </a:lvl3pPr>
            <a:lvl4pPr marL="647700" indent="-179388" algn="l" defTabSz="912813" rtl="0" eaLnBrk="0" fontAlgn="base" hangingPunct="0">
              <a:lnSpc>
                <a:spcPct val="90000"/>
              </a:lnSpc>
              <a:spcBef>
                <a:spcPts val="600"/>
              </a:spcBef>
              <a:spcAft>
                <a:spcPct val="0"/>
              </a:spcAft>
              <a:buClr>
                <a:schemeClr val="accent1"/>
              </a:buClr>
              <a:buSzPct val="70000"/>
              <a:buBlip>
                <a:blip r:embed="rId3"/>
              </a:buBlip>
              <a:defRPr sz="1401" kern="1200">
                <a:solidFill>
                  <a:schemeClr val="tx1"/>
                </a:solidFill>
                <a:latin typeface="+mn-lt"/>
                <a:ea typeface="+mn-ea"/>
                <a:cs typeface="+mn-cs"/>
              </a:defRPr>
            </a:lvl4pPr>
            <a:lvl5pPr marL="827088" indent="177800" algn="l" defTabSz="912813" rtl="0" eaLnBrk="0" fontAlgn="base" hangingPunct="0">
              <a:lnSpc>
                <a:spcPct val="90000"/>
              </a:lnSpc>
              <a:spcBef>
                <a:spcPts val="300"/>
              </a:spcBef>
              <a:spcAft>
                <a:spcPct val="0"/>
              </a:spcAft>
              <a:buClr>
                <a:schemeClr val="bg2"/>
              </a:buClr>
              <a:buSzPct val="70000"/>
              <a:buBlip>
                <a:blip r:embed="rId4"/>
              </a:buBlip>
              <a:defRPr sz="1401" kern="1200">
                <a:solidFill>
                  <a:schemeClr val="tx1"/>
                </a:solidFill>
                <a:latin typeface="+mn-lt"/>
                <a:ea typeface="+mn-ea"/>
                <a:cs typeface="+mn-cs"/>
              </a:defRPr>
            </a:lvl5pPr>
            <a:lvl6pPr marL="2514569"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3"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6"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52"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400" b="1" dirty="0">
                <a:solidFill>
                  <a:schemeClr val="tx1"/>
                </a:solidFill>
              </a:rPr>
              <a:t>Bonne idée</a:t>
            </a:r>
          </a:p>
          <a:p>
            <a:pPr>
              <a:spcBef>
                <a:spcPts val="600"/>
              </a:spcBef>
            </a:pPr>
            <a:r>
              <a:rPr lang="fr-FR" sz="1400" dirty="0">
                <a:solidFill>
                  <a:schemeClr val="tx1"/>
                </a:solidFill>
              </a:rPr>
              <a:t>Transformer les pots en activité comme un escape </a:t>
            </a:r>
            <a:r>
              <a:rPr lang="fr-FR" sz="1400" dirty="0" err="1">
                <a:solidFill>
                  <a:schemeClr val="tx1"/>
                </a:solidFill>
              </a:rPr>
              <a:t>game</a:t>
            </a:r>
            <a:r>
              <a:rPr lang="fr-FR" sz="1400" dirty="0">
                <a:solidFill>
                  <a:schemeClr val="tx1"/>
                </a:solidFill>
              </a:rPr>
              <a:t>…</a:t>
            </a:r>
          </a:p>
        </p:txBody>
      </p:sp>
    </p:spTree>
    <p:extLst>
      <p:ext uri="{BB962C8B-B14F-4D97-AF65-F5344CB8AC3E}">
        <p14:creationId xmlns:p14="http://schemas.microsoft.com/office/powerpoint/2010/main" val="305018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En pratique</a:t>
            </a:r>
            <a:endParaRPr lang="fr-FR" sz="2800" dirty="0"/>
          </a:p>
        </p:txBody>
      </p:sp>
      <p:sp>
        <p:nvSpPr>
          <p:cNvPr id="4" name="Rectangle 3"/>
          <p:cNvSpPr/>
          <p:nvPr/>
        </p:nvSpPr>
        <p:spPr>
          <a:xfrm>
            <a:off x="317501" y="949325"/>
            <a:ext cx="6934199" cy="3693319"/>
          </a:xfrm>
          <a:prstGeom prst="rect">
            <a:avLst/>
          </a:prstGeom>
        </p:spPr>
        <p:txBody>
          <a:bodyPr wrap="square">
            <a:spAutoFit/>
          </a:bodyPr>
          <a:lstStyle/>
          <a:p>
            <a:pPr>
              <a:spcBef>
                <a:spcPts val="600"/>
              </a:spcBef>
              <a:tabLst>
                <a:tab pos="547370" algn="l"/>
                <a:tab pos="449580" algn="l"/>
              </a:tabLst>
            </a:pPr>
            <a:r>
              <a:rPr lang="fr-FR" b="1" dirty="0">
                <a:solidFill>
                  <a:schemeClr val="tx2"/>
                </a:solidFill>
                <a:ea typeface="+mj-ea"/>
                <a:cs typeface="+mj-cs"/>
              </a:rPr>
              <a:t>La réduction du risque lié aux pratiques addictives passe par une démarche de prévention collective associée à la prise en charge des cas individuels. </a:t>
            </a:r>
          </a:p>
          <a:p>
            <a:endParaRPr lang="fr-FR" sz="1400" dirty="0"/>
          </a:p>
          <a:p>
            <a:r>
              <a:rPr lang="fr-FR" sz="1600" dirty="0"/>
              <a:t>Soyons vigilant ! La </a:t>
            </a:r>
            <a:r>
              <a:rPr lang="fr-FR" b="1" dirty="0"/>
              <a:t>vigilance partagée </a:t>
            </a:r>
            <a:r>
              <a:rPr lang="fr-FR" sz="1600" dirty="0"/>
              <a:t>consiste à veiller à sa propre santé et sécurité mais aussi celles des autres salariés, qu’ils soient </a:t>
            </a:r>
            <a:r>
              <a:rPr lang="fr-FR" sz="1600" dirty="0" err="1"/>
              <a:t>Enedis</a:t>
            </a:r>
            <a:r>
              <a:rPr lang="fr-FR" sz="1600" dirty="0"/>
              <a:t> ou externes. </a:t>
            </a:r>
          </a:p>
          <a:p>
            <a:endParaRPr lang="fr-FR" sz="1600" dirty="0"/>
          </a:p>
          <a:p>
            <a:r>
              <a:rPr lang="fr-FR" sz="1600" dirty="0"/>
              <a:t>Lorsque je vois mon collègue exposé à un danger, je me dois de le prévenir et le cas échéant, d’alerter. Cela peut s’appliquer dans toutes les situations. Chacun dispose de sa propre expertise pour apprécier la situation. </a:t>
            </a:r>
            <a:r>
              <a:rPr lang="fr-FR" b="1" dirty="0"/>
              <a:t>En cohérence avec la Culture Juste, il faut oser interpeller et accepter de l’être </a:t>
            </a:r>
            <a:r>
              <a:rPr lang="fr-FR" sz="1600" dirty="0"/>
              <a:t>y compris sur le sujet des addictions. C’est un acte de bienveillance.</a:t>
            </a:r>
          </a:p>
          <a:p>
            <a:endParaRPr lang="fr-FR" sz="1600" dirty="0"/>
          </a:p>
          <a:p>
            <a:endParaRPr lang="fr-FR" sz="1600" dirty="0"/>
          </a:p>
        </p:txBody>
      </p:sp>
      <p:pic>
        <p:nvPicPr>
          <p:cNvPr id="6" name="Image 5"/>
          <p:cNvPicPr>
            <a:picLocks noChangeAspect="1"/>
          </p:cNvPicPr>
          <p:nvPr/>
        </p:nvPicPr>
        <p:blipFill>
          <a:blip r:embed="rId3"/>
          <a:stretch>
            <a:fillRect/>
          </a:stretch>
        </p:blipFill>
        <p:spPr>
          <a:xfrm rot="21257152">
            <a:off x="3042759" y="4216936"/>
            <a:ext cx="2141488" cy="1277153"/>
          </a:xfrm>
          <a:prstGeom prst="rect">
            <a:avLst/>
          </a:prstGeom>
        </p:spPr>
      </p:pic>
      <p:sp>
        <p:nvSpPr>
          <p:cNvPr id="7" name="Espace réservé du contenu 3"/>
          <p:cNvSpPr txBox="1">
            <a:spLocks/>
          </p:cNvSpPr>
          <p:nvPr/>
        </p:nvSpPr>
        <p:spPr bwMode="auto">
          <a:xfrm>
            <a:off x="7480300" y="1101725"/>
            <a:ext cx="2809609" cy="4038600"/>
          </a:xfrm>
          <a:custGeom>
            <a:avLst/>
            <a:gdLst>
              <a:gd name="connsiteX0" fmla="*/ 0 w 3970784"/>
              <a:gd name="connsiteY0" fmla="*/ 518108 h 4681536"/>
              <a:gd name="connsiteX1" fmla="*/ 151751 w 3970784"/>
              <a:gd name="connsiteY1" fmla="*/ 151750 h 4681536"/>
              <a:gd name="connsiteX2" fmla="*/ 518109 w 3970784"/>
              <a:gd name="connsiteY2" fmla="*/ 0 h 4681536"/>
              <a:gd name="connsiteX3" fmla="*/ 3452676 w 3970784"/>
              <a:gd name="connsiteY3" fmla="*/ 0 h 4681536"/>
              <a:gd name="connsiteX4" fmla="*/ 3819034 w 3970784"/>
              <a:gd name="connsiteY4" fmla="*/ 151751 h 4681536"/>
              <a:gd name="connsiteX5" fmla="*/ 3970784 w 3970784"/>
              <a:gd name="connsiteY5" fmla="*/ 518109 h 4681536"/>
              <a:gd name="connsiteX6" fmla="*/ 3970784 w 3970784"/>
              <a:gd name="connsiteY6" fmla="*/ 4163428 h 4681536"/>
              <a:gd name="connsiteX7" fmla="*/ 3819034 w 3970784"/>
              <a:gd name="connsiteY7" fmla="*/ 4529786 h 4681536"/>
              <a:gd name="connsiteX8" fmla="*/ 3452676 w 3970784"/>
              <a:gd name="connsiteY8" fmla="*/ 4681536 h 4681536"/>
              <a:gd name="connsiteX9" fmla="*/ 518108 w 3970784"/>
              <a:gd name="connsiteY9" fmla="*/ 4681536 h 4681536"/>
              <a:gd name="connsiteX10" fmla="*/ 151750 w 3970784"/>
              <a:gd name="connsiteY10" fmla="*/ 4529785 h 4681536"/>
              <a:gd name="connsiteX11" fmla="*/ 0 w 3970784"/>
              <a:gd name="connsiteY11" fmla="*/ 4163427 h 4681536"/>
              <a:gd name="connsiteX12" fmla="*/ 0 w 3970784"/>
              <a:gd name="connsiteY12" fmla="*/ 518108 h 4681536"/>
              <a:gd name="connsiteX0" fmla="*/ 57337 w 4028121"/>
              <a:gd name="connsiteY0" fmla="*/ 693905 h 4857333"/>
              <a:gd name="connsiteX1" fmla="*/ 575446 w 4028121"/>
              <a:gd name="connsiteY1" fmla="*/ 175797 h 4857333"/>
              <a:gd name="connsiteX2" fmla="*/ 3510013 w 4028121"/>
              <a:gd name="connsiteY2" fmla="*/ 175797 h 4857333"/>
              <a:gd name="connsiteX3" fmla="*/ 3876371 w 4028121"/>
              <a:gd name="connsiteY3" fmla="*/ 327548 h 4857333"/>
              <a:gd name="connsiteX4" fmla="*/ 4028121 w 4028121"/>
              <a:gd name="connsiteY4" fmla="*/ 693906 h 4857333"/>
              <a:gd name="connsiteX5" fmla="*/ 4028121 w 4028121"/>
              <a:gd name="connsiteY5" fmla="*/ 4339225 h 4857333"/>
              <a:gd name="connsiteX6" fmla="*/ 3876371 w 4028121"/>
              <a:gd name="connsiteY6" fmla="*/ 4705583 h 4857333"/>
              <a:gd name="connsiteX7" fmla="*/ 3510013 w 4028121"/>
              <a:gd name="connsiteY7" fmla="*/ 4857333 h 4857333"/>
              <a:gd name="connsiteX8" fmla="*/ 575445 w 4028121"/>
              <a:gd name="connsiteY8" fmla="*/ 4857333 h 4857333"/>
              <a:gd name="connsiteX9" fmla="*/ 209087 w 4028121"/>
              <a:gd name="connsiteY9" fmla="*/ 4705582 h 4857333"/>
              <a:gd name="connsiteX10" fmla="*/ 57337 w 4028121"/>
              <a:gd name="connsiteY10" fmla="*/ 4339224 h 4857333"/>
              <a:gd name="connsiteX11" fmla="*/ 57337 w 4028121"/>
              <a:gd name="connsiteY11" fmla="*/ 693905 h 4857333"/>
              <a:gd name="connsiteX0" fmla="*/ 57337 w 4028121"/>
              <a:gd name="connsiteY0" fmla="*/ 724033 h 4887461"/>
              <a:gd name="connsiteX1" fmla="*/ 575446 w 4028121"/>
              <a:gd name="connsiteY1" fmla="*/ 205925 h 4887461"/>
              <a:gd name="connsiteX2" fmla="*/ 3510013 w 4028121"/>
              <a:gd name="connsiteY2" fmla="*/ 205925 h 4887461"/>
              <a:gd name="connsiteX3" fmla="*/ 3876371 w 4028121"/>
              <a:gd name="connsiteY3" fmla="*/ 357676 h 4887461"/>
              <a:gd name="connsiteX4" fmla="*/ 4028121 w 4028121"/>
              <a:gd name="connsiteY4" fmla="*/ 724034 h 4887461"/>
              <a:gd name="connsiteX5" fmla="*/ 4028121 w 4028121"/>
              <a:gd name="connsiteY5" fmla="*/ 4369353 h 4887461"/>
              <a:gd name="connsiteX6" fmla="*/ 3876371 w 4028121"/>
              <a:gd name="connsiteY6" fmla="*/ 4735711 h 4887461"/>
              <a:gd name="connsiteX7" fmla="*/ 3510013 w 4028121"/>
              <a:gd name="connsiteY7" fmla="*/ 4887461 h 4887461"/>
              <a:gd name="connsiteX8" fmla="*/ 575445 w 4028121"/>
              <a:gd name="connsiteY8" fmla="*/ 4887461 h 4887461"/>
              <a:gd name="connsiteX9" fmla="*/ 209087 w 4028121"/>
              <a:gd name="connsiteY9" fmla="*/ 4735710 h 4887461"/>
              <a:gd name="connsiteX10" fmla="*/ 57337 w 4028121"/>
              <a:gd name="connsiteY10" fmla="*/ 4369352 h 4887461"/>
              <a:gd name="connsiteX11" fmla="*/ 57337 w 4028121"/>
              <a:gd name="connsiteY11" fmla="*/ 724033 h 4887461"/>
              <a:gd name="connsiteX0" fmla="*/ 57337 w 4028121"/>
              <a:gd name="connsiteY0" fmla="*/ 670723 h 4834151"/>
              <a:gd name="connsiteX1" fmla="*/ 575446 w 4028121"/>
              <a:gd name="connsiteY1" fmla="*/ 152615 h 4834151"/>
              <a:gd name="connsiteX2" fmla="*/ 3510013 w 4028121"/>
              <a:gd name="connsiteY2" fmla="*/ 152615 h 4834151"/>
              <a:gd name="connsiteX3" fmla="*/ 3876371 w 4028121"/>
              <a:gd name="connsiteY3" fmla="*/ 304366 h 4834151"/>
              <a:gd name="connsiteX4" fmla="*/ 4028121 w 4028121"/>
              <a:gd name="connsiteY4" fmla="*/ 670724 h 4834151"/>
              <a:gd name="connsiteX5" fmla="*/ 4028121 w 4028121"/>
              <a:gd name="connsiteY5" fmla="*/ 4316043 h 4834151"/>
              <a:gd name="connsiteX6" fmla="*/ 3876371 w 4028121"/>
              <a:gd name="connsiteY6" fmla="*/ 4682401 h 4834151"/>
              <a:gd name="connsiteX7" fmla="*/ 3510013 w 4028121"/>
              <a:gd name="connsiteY7" fmla="*/ 4834151 h 4834151"/>
              <a:gd name="connsiteX8" fmla="*/ 575445 w 4028121"/>
              <a:gd name="connsiteY8" fmla="*/ 4834151 h 4834151"/>
              <a:gd name="connsiteX9" fmla="*/ 209087 w 4028121"/>
              <a:gd name="connsiteY9" fmla="*/ 4682400 h 4834151"/>
              <a:gd name="connsiteX10" fmla="*/ 57337 w 4028121"/>
              <a:gd name="connsiteY10" fmla="*/ 4316042 h 4834151"/>
              <a:gd name="connsiteX11" fmla="*/ 57337 w 4028121"/>
              <a:gd name="connsiteY11" fmla="*/ 670723 h 4834151"/>
              <a:gd name="connsiteX0" fmla="*/ 68385 w 4039169"/>
              <a:gd name="connsiteY0" fmla="*/ 670723 h 4834151"/>
              <a:gd name="connsiteX1" fmla="*/ 586494 w 4039169"/>
              <a:gd name="connsiteY1" fmla="*/ 152615 h 4834151"/>
              <a:gd name="connsiteX2" fmla="*/ 3521061 w 4039169"/>
              <a:gd name="connsiteY2" fmla="*/ 152615 h 4834151"/>
              <a:gd name="connsiteX3" fmla="*/ 3887419 w 4039169"/>
              <a:gd name="connsiteY3" fmla="*/ 304366 h 4834151"/>
              <a:gd name="connsiteX4" fmla="*/ 4039169 w 4039169"/>
              <a:gd name="connsiteY4" fmla="*/ 670724 h 4834151"/>
              <a:gd name="connsiteX5" fmla="*/ 4039169 w 4039169"/>
              <a:gd name="connsiteY5" fmla="*/ 4316043 h 4834151"/>
              <a:gd name="connsiteX6" fmla="*/ 3887419 w 4039169"/>
              <a:gd name="connsiteY6" fmla="*/ 4682401 h 4834151"/>
              <a:gd name="connsiteX7" fmla="*/ 3521061 w 4039169"/>
              <a:gd name="connsiteY7" fmla="*/ 4834151 h 4834151"/>
              <a:gd name="connsiteX8" fmla="*/ 586493 w 4039169"/>
              <a:gd name="connsiteY8" fmla="*/ 4834151 h 4834151"/>
              <a:gd name="connsiteX9" fmla="*/ 220135 w 4039169"/>
              <a:gd name="connsiteY9" fmla="*/ 4682400 h 4834151"/>
              <a:gd name="connsiteX10" fmla="*/ 68385 w 4039169"/>
              <a:gd name="connsiteY10" fmla="*/ 4316042 h 4834151"/>
              <a:gd name="connsiteX11" fmla="*/ 68385 w 4039169"/>
              <a:gd name="connsiteY11" fmla="*/ 670723 h 4834151"/>
              <a:gd name="connsiteX0" fmla="*/ 102293 w 4073077"/>
              <a:gd name="connsiteY0" fmla="*/ 670723 h 4834151"/>
              <a:gd name="connsiteX1" fmla="*/ 620402 w 4073077"/>
              <a:gd name="connsiteY1" fmla="*/ 152615 h 4834151"/>
              <a:gd name="connsiteX2" fmla="*/ 3554969 w 4073077"/>
              <a:gd name="connsiteY2" fmla="*/ 152615 h 4834151"/>
              <a:gd name="connsiteX3" fmla="*/ 3921327 w 4073077"/>
              <a:gd name="connsiteY3" fmla="*/ 304366 h 4834151"/>
              <a:gd name="connsiteX4" fmla="*/ 4073077 w 4073077"/>
              <a:gd name="connsiteY4" fmla="*/ 670724 h 4834151"/>
              <a:gd name="connsiteX5" fmla="*/ 4073077 w 4073077"/>
              <a:gd name="connsiteY5" fmla="*/ 4316043 h 4834151"/>
              <a:gd name="connsiteX6" fmla="*/ 3921327 w 4073077"/>
              <a:gd name="connsiteY6" fmla="*/ 4682401 h 4834151"/>
              <a:gd name="connsiteX7" fmla="*/ 3554969 w 4073077"/>
              <a:gd name="connsiteY7" fmla="*/ 4834151 h 4834151"/>
              <a:gd name="connsiteX8" fmla="*/ 620401 w 4073077"/>
              <a:gd name="connsiteY8" fmla="*/ 4834151 h 4834151"/>
              <a:gd name="connsiteX9" fmla="*/ 254043 w 4073077"/>
              <a:gd name="connsiteY9" fmla="*/ 4682400 h 4834151"/>
              <a:gd name="connsiteX10" fmla="*/ 102293 w 4073077"/>
              <a:gd name="connsiteY10" fmla="*/ 4316042 h 4834151"/>
              <a:gd name="connsiteX11" fmla="*/ 102293 w 4073077"/>
              <a:gd name="connsiteY11" fmla="*/ 670723 h 4834151"/>
              <a:gd name="connsiteX0" fmla="*/ 71813 w 4042597"/>
              <a:gd name="connsiteY0" fmla="*/ 670723 h 4834151"/>
              <a:gd name="connsiteX1" fmla="*/ 589922 w 4042597"/>
              <a:gd name="connsiteY1" fmla="*/ 152615 h 4834151"/>
              <a:gd name="connsiteX2" fmla="*/ 3524489 w 4042597"/>
              <a:gd name="connsiteY2" fmla="*/ 152615 h 4834151"/>
              <a:gd name="connsiteX3" fmla="*/ 3890847 w 4042597"/>
              <a:gd name="connsiteY3" fmla="*/ 304366 h 4834151"/>
              <a:gd name="connsiteX4" fmla="*/ 4042597 w 4042597"/>
              <a:gd name="connsiteY4" fmla="*/ 670724 h 4834151"/>
              <a:gd name="connsiteX5" fmla="*/ 4042597 w 4042597"/>
              <a:gd name="connsiteY5" fmla="*/ 4316043 h 4834151"/>
              <a:gd name="connsiteX6" fmla="*/ 3890847 w 4042597"/>
              <a:gd name="connsiteY6" fmla="*/ 4682401 h 4834151"/>
              <a:gd name="connsiteX7" fmla="*/ 3524489 w 4042597"/>
              <a:gd name="connsiteY7" fmla="*/ 4834151 h 4834151"/>
              <a:gd name="connsiteX8" fmla="*/ 589921 w 4042597"/>
              <a:gd name="connsiteY8" fmla="*/ 4834151 h 4834151"/>
              <a:gd name="connsiteX9" fmla="*/ 223563 w 4042597"/>
              <a:gd name="connsiteY9" fmla="*/ 4682400 h 4834151"/>
              <a:gd name="connsiteX10" fmla="*/ 71813 w 4042597"/>
              <a:gd name="connsiteY10" fmla="*/ 4316042 h 4834151"/>
              <a:gd name="connsiteX11" fmla="*/ 71813 w 4042597"/>
              <a:gd name="connsiteY11" fmla="*/ 670723 h 4834151"/>
              <a:gd name="connsiteX0" fmla="*/ 82861 w 4053645"/>
              <a:gd name="connsiteY0" fmla="*/ 670723 h 4834151"/>
              <a:gd name="connsiteX1" fmla="*/ 600970 w 4053645"/>
              <a:gd name="connsiteY1" fmla="*/ 152615 h 4834151"/>
              <a:gd name="connsiteX2" fmla="*/ 3535537 w 4053645"/>
              <a:gd name="connsiteY2" fmla="*/ 152615 h 4834151"/>
              <a:gd name="connsiteX3" fmla="*/ 3901895 w 4053645"/>
              <a:gd name="connsiteY3" fmla="*/ 304366 h 4834151"/>
              <a:gd name="connsiteX4" fmla="*/ 4053645 w 4053645"/>
              <a:gd name="connsiteY4" fmla="*/ 670724 h 4834151"/>
              <a:gd name="connsiteX5" fmla="*/ 4053645 w 4053645"/>
              <a:gd name="connsiteY5" fmla="*/ 4316043 h 4834151"/>
              <a:gd name="connsiteX6" fmla="*/ 3901895 w 4053645"/>
              <a:gd name="connsiteY6" fmla="*/ 4682401 h 4834151"/>
              <a:gd name="connsiteX7" fmla="*/ 3535537 w 4053645"/>
              <a:gd name="connsiteY7" fmla="*/ 4834151 h 4834151"/>
              <a:gd name="connsiteX8" fmla="*/ 600969 w 4053645"/>
              <a:gd name="connsiteY8" fmla="*/ 4834151 h 4834151"/>
              <a:gd name="connsiteX9" fmla="*/ 234611 w 4053645"/>
              <a:gd name="connsiteY9" fmla="*/ 4682400 h 4834151"/>
              <a:gd name="connsiteX10" fmla="*/ 82861 w 4053645"/>
              <a:gd name="connsiteY10" fmla="*/ 4316042 h 4834151"/>
              <a:gd name="connsiteX11" fmla="*/ 82861 w 4053645"/>
              <a:gd name="connsiteY11" fmla="*/ 670723 h 4834151"/>
              <a:gd name="connsiteX0" fmla="*/ 55809 w 4026593"/>
              <a:gd name="connsiteY0" fmla="*/ 670723 h 4834151"/>
              <a:gd name="connsiteX1" fmla="*/ 573918 w 4026593"/>
              <a:gd name="connsiteY1" fmla="*/ 152615 h 4834151"/>
              <a:gd name="connsiteX2" fmla="*/ 3508485 w 4026593"/>
              <a:gd name="connsiteY2" fmla="*/ 152615 h 4834151"/>
              <a:gd name="connsiteX3" fmla="*/ 3874843 w 4026593"/>
              <a:gd name="connsiteY3" fmla="*/ 304366 h 4834151"/>
              <a:gd name="connsiteX4" fmla="*/ 4026593 w 4026593"/>
              <a:gd name="connsiteY4" fmla="*/ 670724 h 4834151"/>
              <a:gd name="connsiteX5" fmla="*/ 4026593 w 4026593"/>
              <a:gd name="connsiteY5" fmla="*/ 4316043 h 4834151"/>
              <a:gd name="connsiteX6" fmla="*/ 3874843 w 4026593"/>
              <a:gd name="connsiteY6" fmla="*/ 4682401 h 4834151"/>
              <a:gd name="connsiteX7" fmla="*/ 3508485 w 4026593"/>
              <a:gd name="connsiteY7" fmla="*/ 4834151 h 4834151"/>
              <a:gd name="connsiteX8" fmla="*/ 573917 w 4026593"/>
              <a:gd name="connsiteY8" fmla="*/ 4834151 h 4834151"/>
              <a:gd name="connsiteX9" fmla="*/ 207559 w 4026593"/>
              <a:gd name="connsiteY9" fmla="*/ 4682400 h 4834151"/>
              <a:gd name="connsiteX10" fmla="*/ 55809 w 4026593"/>
              <a:gd name="connsiteY10" fmla="*/ 4316042 h 4834151"/>
              <a:gd name="connsiteX11" fmla="*/ 55809 w 4026593"/>
              <a:gd name="connsiteY11" fmla="*/ 670723 h 4834151"/>
              <a:gd name="connsiteX0" fmla="*/ 93527 w 4064311"/>
              <a:gd name="connsiteY0" fmla="*/ 670723 h 4834151"/>
              <a:gd name="connsiteX1" fmla="*/ 611636 w 4064311"/>
              <a:gd name="connsiteY1" fmla="*/ 152615 h 4834151"/>
              <a:gd name="connsiteX2" fmla="*/ 3546203 w 4064311"/>
              <a:gd name="connsiteY2" fmla="*/ 152615 h 4834151"/>
              <a:gd name="connsiteX3" fmla="*/ 3912561 w 4064311"/>
              <a:gd name="connsiteY3" fmla="*/ 304366 h 4834151"/>
              <a:gd name="connsiteX4" fmla="*/ 4064311 w 4064311"/>
              <a:gd name="connsiteY4" fmla="*/ 670724 h 4834151"/>
              <a:gd name="connsiteX5" fmla="*/ 4064311 w 4064311"/>
              <a:gd name="connsiteY5" fmla="*/ 4316043 h 4834151"/>
              <a:gd name="connsiteX6" fmla="*/ 3912561 w 4064311"/>
              <a:gd name="connsiteY6" fmla="*/ 4682401 h 4834151"/>
              <a:gd name="connsiteX7" fmla="*/ 3546203 w 4064311"/>
              <a:gd name="connsiteY7" fmla="*/ 4834151 h 4834151"/>
              <a:gd name="connsiteX8" fmla="*/ 611635 w 4064311"/>
              <a:gd name="connsiteY8" fmla="*/ 4834151 h 4834151"/>
              <a:gd name="connsiteX9" fmla="*/ 245277 w 4064311"/>
              <a:gd name="connsiteY9" fmla="*/ 4682400 h 4834151"/>
              <a:gd name="connsiteX10" fmla="*/ 93527 w 4064311"/>
              <a:gd name="connsiteY10" fmla="*/ 4316042 h 4834151"/>
              <a:gd name="connsiteX11" fmla="*/ 93527 w 4064311"/>
              <a:gd name="connsiteY11" fmla="*/ 670723 h 4834151"/>
              <a:gd name="connsiteX0" fmla="*/ 59237 w 4030021"/>
              <a:gd name="connsiteY0" fmla="*/ 670723 h 4834151"/>
              <a:gd name="connsiteX1" fmla="*/ 577346 w 4030021"/>
              <a:gd name="connsiteY1" fmla="*/ 152615 h 4834151"/>
              <a:gd name="connsiteX2" fmla="*/ 3511913 w 4030021"/>
              <a:gd name="connsiteY2" fmla="*/ 152615 h 4834151"/>
              <a:gd name="connsiteX3" fmla="*/ 3878271 w 4030021"/>
              <a:gd name="connsiteY3" fmla="*/ 304366 h 4834151"/>
              <a:gd name="connsiteX4" fmla="*/ 4030021 w 4030021"/>
              <a:gd name="connsiteY4" fmla="*/ 670724 h 4834151"/>
              <a:gd name="connsiteX5" fmla="*/ 4030021 w 4030021"/>
              <a:gd name="connsiteY5" fmla="*/ 4316043 h 4834151"/>
              <a:gd name="connsiteX6" fmla="*/ 3878271 w 4030021"/>
              <a:gd name="connsiteY6" fmla="*/ 4682401 h 4834151"/>
              <a:gd name="connsiteX7" fmla="*/ 3511913 w 4030021"/>
              <a:gd name="connsiteY7" fmla="*/ 4834151 h 4834151"/>
              <a:gd name="connsiteX8" fmla="*/ 577345 w 4030021"/>
              <a:gd name="connsiteY8" fmla="*/ 4834151 h 4834151"/>
              <a:gd name="connsiteX9" fmla="*/ 210987 w 4030021"/>
              <a:gd name="connsiteY9" fmla="*/ 4682400 h 4834151"/>
              <a:gd name="connsiteX10" fmla="*/ 59237 w 4030021"/>
              <a:gd name="connsiteY10" fmla="*/ 4316042 h 4834151"/>
              <a:gd name="connsiteX11" fmla="*/ 59237 w 4030021"/>
              <a:gd name="connsiteY11" fmla="*/ 670723 h 4834151"/>
              <a:gd name="connsiteX0" fmla="*/ 89335 w 4060119"/>
              <a:gd name="connsiteY0" fmla="*/ 670723 h 4834151"/>
              <a:gd name="connsiteX1" fmla="*/ 607444 w 4060119"/>
              <a:gd name="connsiteY1" fmla="*/ 152615 h 4834151"/>
              <a:gd name="connsiteX2" fmla="*/ 3542011 w 4060119"/>
              <a:gd name="connsiteY2" fmla="*/ 152615 h 4834151"/>
              <a:gd name="connsiteX3" fmla="*/ 3908369 w 4060119"/>
              <a:gd name="connsiteY3" fmla="*/ 304366 h 4834151"/>
              <a:gd name="connsiteX4" fmla="*/ 4060119 w 4060119"/>
              <a:gd name="connsiteY4" fmla="*/ 670724 h 4834151"/>
              <a:gd name="connsiteX5" fmla="*/ 4060119 w 4060119"/>
              <a:gd name="connsiteY5" fmla="*/ 4316043 h 4834151"/>
              <a:gd name="connsiteX6" fmla="*/ 3908369 w 4060119"/>
              <a:gd name="connsiteY6" fmla="*/ 4682401 h 4834151"/>
              <a:gd name="connsiteX7" fmla="*/ 3542011 w 4060119"/>
              <a:gd name="connsiteY7" fmla="*/ 4834151 h 4834151"/>
              <a:gd name="connsiteX8" fmla="*/ 607443 w 4060119"/>
              <a:gd name="connsiteY8" fmla="*/ 4834151 h 4834151"/>
              <a:gd name="connsiteX9" fmla="*/ 241085 w 4060119"/>
              <a:gd name="connsiteY9" fmla="*/ 4682400 h 4834151"/>
              <a:gd name="connsiteX10" fmla="*/ 89335 w 4060119"/>
              <a:gd name="connsiteY10" fmla="*/ 4316042 h 4834151"/>
              <a:gd name="connsiteX11" fmla="*/ 89335 w 4060119"/>
              <a:gd name="connsiteY11" fmla="*/ 670723 h 4834151"/>
              <a:gd name="connsiteX0" fmla="*/ 89335 w 4060119"/>
              <a:gd name="connsiteY0" fmla="*/ 685611 h 4849039"/>
              <a:gd name="connsiteX1" fmla="*/ 607444 w 4060119"/>
              <a:gd name="connsiteY1" fmla="*/ 167503 h 4849039"/>
              <a:gd name="connsiteX2" fmla="*/ 3542011 w 4060119"/>
              <a:gd name="connsiteY2" fmla="*/ 167503 h 4849039"/>
              <a:gd name="connsiteX3" fmla="*/ 3908369 w 4060119"/>
              <a:gd name="connsiteY3" fmla="*/ 319254 h 4849039"/>
              <a:gd name="connsiteX4" fmla="*/ 4060119 w 4060119"/>
              <a:gd name="connsiteY4" fmla="*/ 685612 h 4849039"/>
              <a:gd name="connsiteX5" fmla="*/ 4060119 w 4060119"/>
              <a:gd name="connsiteY5" fmla="*/ 4330931 h 4849039"/>
              <a:gd name="connsiteX6" fmla="*/ 3908369 w 4060119"/>
              <a:gd name="connsiteY6" fmla="*/ 4697289 h 4849039"/>
              <a:gd name="connsiteX7" fmla="*/ 3542011 w 4060119"/>
              <a:gd name="connsiteY7" fmla="*/ 4849039 h 4849039"/>
              <a:gd name="connsiteX8" fmla="*/ 607443 w 4060119"/>
              <a:gd name="connsiteY8" fmla="*/ 4849039 h 4849039"/>
              <a:gd name="connsiteX9" fmla="*/ 241085 w 4060119"/>
              <a:gd name="connsiteY9" fmla="*/ 4697288 h 4849039"/>
              <a:gd name="connsiteX10" fmla="*/ 89335 w 4060119"/>
              <a:gd name="connsiteY10" fmla="*/ 4330930 h 4849039"/>
              <a:gd name="connsiteX11" fmla="*/ 89335 w 4060119"/>
              <a:gd name="connsiteY11" fmla="*/ 685611 h 4849039"/>
              <a:gd name="connsiteX0" fmla="*/ 100447 w 4060119"/>
              <a:gd name="connsiteY0" fmla="*/ 685611 h 5222660"/>
              <a:gd name="connsiteX1" fmla="*/ 607444 w 4060119"/>
              <a:gd name="connsiteY1" fmla="*/ 541124 h 5222660"/>
              <a:gd name="connsiteX2" fmla="*/ 3542011 w 4060119"/>
              <a:gd name="connsiteY2" fmla="*/ 541124 h 5222660"/>
              <a:gd name="connsiteX3" fmla="*/ 3908369 w 4060119"/>
              <a:gd name="connsiteY3" fmla="*/ 692875 h 5222660"/>
              <a:gd name="connsiteX4" fmla="*/ 4060119 w 4060119"/>
              <a:gd name="connsiteY4" fmla="*/ 1059233 h 5222660"/>
              <a:gd name="connsiteX5" fmla="*/ 4060119 w 4060119"/>
              <a:gd name="connsiteY5" fmla="*/ 4704552 h 5222660"/>
              <a:gd name="connsiteX6" fmla="*/ 3908369 w 4060119"/>
              <a:gd name="connsiteY6" fmla="*/ 5070910 h 5222660"/>
              <a:gd name="connsiteX7" fmla="*/ 3542011 w 4060119"/>
              <a:gd name="connsiteY7" fmla="*/ 5222660 h 5222660"/>
              <a:gd name="connsiteX8" fmla="*/ 607443 w 4060119"/>
              <a:gd name="connsiteY8" fmla="*/ 5222660 h 5222660"/>
              <a:gd name="connsiteX9" fmla="*/ 241085 w 4060119"/>
              <a:gd name="connsiteY9" fmla="*/ 5070909 h 5222660"/>
              <a:gd name="connsiteX10" fmla="*/ 89335 w 4060119"/>
              <a:gd name="connsiteY10" fmla="*/ 4704551 h 5222660"/>
              <a:gd name="connsiteX11" fmla="*/ 100447 w 4060119"/>
              <a:gd name="connsiteY11" fmla="*/ 685611 h 5222660"/>
              <a:gd name="connsiteX0" fmla="*/ 100447 w 4060119"/>
              <a:gd name="connsiteY0" fmla="*/ 333221 h 4870270"/>
              <a:gd name="connsiteX1" fmla="*/ 607444 w 4060119"/>
              <a:gd name="connsiteY1" fmla="*/ 188734 h 4870270"/>
              <a:gd name="connsiteX2" fmla="*/ 3542011 w 4060119"/>
              <a:gd name="connsiteY2" fmla="*/ 188734 h 4870270"/>
              <a:gd name="connsiteX3" fmla="*/ 3908369 w 4060119"/>
              <a:gd name="connsiteY3" fmla="*/ 340485 h 4870270"/>
              <a:gd name="connsiteX4" fmla="*/ 4060119 w 4060119"/>
              <a:gd name="connsiteY4" fmla="*/ 706843 h 4870270"/>
              <a:gd name="connsiteX5" fmla="*/ 4060119 w 4060119"/>
              <a:gd name="connsiteY5" fmla="*/ 4352162 h 4870270"/>
              <a:gd name="connsiteX6" fmla="*/ 3908369 w 4060119"/>
              <a:gd name="connsiteY6" fmla="*/ 4718520 h 4870270"/>
              <a:gd name="connsiteX7" fmla="*/ 3542011 w 4060119"/>
              <a:gd name="connsiteY7" fmla="*/ 4870270 h 4870270"/>
              <a:gd name="connsiteX8" fmla="*/ 607443 w 4060119"/>
              <a:gd name="connsiteY8" fmla="*/ 4870270 h 4870270"/>
              <a:gd name="connsiteX9" fmla="*/ 241085 w 4060119"/>
              <a:gd name="connsiteY9" fmla="*/ 4718519 h 4870270"/>
              <a:gd name="connsiteX10" fmla="*/ 89335 w 4060119"/>
              <a:gd name="connsiteY10" fmla="*/ 4352161 h 4870270"/>
              <a:gd name="connsiteX11" fmla="*/ 100447 w 4060119"/>
              <a:gd name="connsiteY11" fmla="*/ 333221 h 4870270"/>
              <a:gd name="connsiteX0" fmla="*/ 100447 w 4060119"/>
              <a:gd name="connsiteY0" fmla="*/ 169421 h 4706470"/>
              <a:gd name="connsiteX1" fmla="*/ 607444 w 4060119"/>
              <a:gd name="connsiteY1" fmla="*/ 24934 h 4706470"/>
              <a:gd name="connsiteX2" fmla="*/ 3542011 w 4060119"/>
              <a:gd name="connsiteY2" fmla="*/ 24934 h 4706470"/>
              <a:gd name="connsiteX3" fmla="*/ 3908369 w 4060119"/>
              <a:gd name="connsiteY3" fmla="*/ 176685 h 4706470"/>
              <a:gd name="connsiteX4" fmla="*/ 4060119 w 4060119"/>
              <a:gd name="connsiteY4" fmla="*/ 543043 h 4706470"/>
              <a:gd name="connsiteX5" fmla="*/ 4060119 w 4060119"/>
              <a:gd name="connsiteY5" fmla="*/ 4188362 h 4706470"/>
              <a:gd name="connsiteX6" fmla="*/ 3908369 w 4060119"/>
              <a:gd name="connsiteY6" fmla="*/ 4554720 h 4706470"/>
              <a:gd name="connsiteX7" fmla="*/ 3542011 w 4060119"/>
              <a:gd name="connsiteY7" fmla="*/ 4706470 h 4706470"/>
              <a:gd name="connsiteX8" fmla="*/ 607443 w 4060119"/>
              <a:gd name="connsiteY8" fmla="*/ 4706470 h 4706470"/>
              <a:gd name="connsiteX9" fmla="*/ 241085 w 4060119"/>
              <a:gd name="connsiteY9" fmla="*/ 4554719 h 4706470"/>
              <a:gd name="connsiteX10" fmla="*/ 89335 w 4060119"/>
              <a:gd name="connsiteY10" fmla="*/ 4188361 h 4706470"/>
              <a:gd name="connsiteX11" fmla="*/ 100447 w 4060119"/>
              <a:gd name="connsiteY11" fmla="*/ 169421 h 4706470"/>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2817 w 3972489"/>
              <a:gd name="connsiteY0" fmla="*/ 244034 h 4781083"/>
              <a:gd name="connsiteX1" fmla="*/ 519814 w 3972489"/>
              <a:gd name="connsiteY1" fmla="*/ 99547 h 4781083"/>
              <a:gd name="connsiteX2" fmla="*/ 3454381 w 3972489"/>
              <a:gd name="connsiteY2" fmla="*/ 99547 h 4781083"/>
              <a:gd name="connsiteX3" fmla="*/ 3820739 w 3972489"/>
              <a:gd name="connsiteY3" fmla="*/ 251298 h 4781083"/>
              <a:gd name="connsiteX4" fmla="*/ 3972489 w 3972489"/>
              <a:gd name="connsiteY4" fmla="*/ 617656 h 4781083"/>
              <a:gd name="connsiteX5" fmla="*/ 3972489 w 3972489"/>
              <a:gd name="connsiteY5" fmla="*/ 4262975 h 4781083"/>
              <a:gd name="connsiteX6" fmla="*/ 3820739 w 3972489"/>
              <a:gd name="connsiteY6" fmla="*/ 4629333 h 4781083"/>
              <a:gd name="connsiteX7" fmla="*/ 3454381 w 3972489"/>
              <a:gd name="connsiteY7" fmla="*/ 4781083 h 4781083"/>
              <a:gd name="connsiteX8" fmla="*/ 519813 w 3972489"/>
              <a:gd name="connsiteY8" fmla="*/ 4781083 h 4781083"/>
              <a:gd name="connsiteX9" fmla="*/ 153455 w 3972489"/>
              <a:gd name="connsiteY9" fmla="*/ 4629332 h 4781083"/>
              <a:gd name="connsiteX10" fmla="*/ 1705 w 3972489"/>
              <a:gd name="connsiteY10" fmla="*/ 4262974 h 4781083"/>
              <a:gd name="connsiteX11" fmla="*/ 12817 w 3972489"/>
              <a:gd name="connsiteY11" fmla="*/ 244034 h 4781083"/>
              <a:gd name="connsiteX0" fmla="*/ 12817 w 3972489"/>
              <a:gd name="connsiteY0" fmla="*/ 212820 h 4749869"/>
              <a:gd name="connsiteX1" fmla="*/ 519814 w 3972489"/>
              <a:gd name="connsiteY1" fmla="*/ 68333 h 4749869"/>
              <a:gd name="connsiteX2" fmla="*/ 3454381 w 3972489"/>
              <a:gd name="connsiteY2" fmla="*/ 68333 h 4749869"/>
              <a:gd name="connsiteX3" fmla="*/ 3820739 w 3972489"/>
              <a:gd name="connsiteY3" fmla="*/ 220084 h 4749869"/>
              <a:gd name="connsiteX4" fmla="*/ 3972489 w 3972489"/>
              <a:gd name="connsiteY4" fmla="*/ 586442 h 4749869"/>
              <a:gd name="connsiteX5" fmla="*/ 3972489 w 3972489"/>
              <a:gd name="connsiteY5" fmla="*/ 4231761 h 4749869"/>
              <a:gd name="connsiteX6" fmla="*/ 3820739 w 3972489"/>
              <a:gd name="connsiteY6" fmla="*/ 4598119 h 4749869"/>
              <a:gd name="connsiteX7" fmla="*/ 3454381 w 3972489"/>
              <a:gd name="connsiteY7" fmla="*/ 4749869 h 4749869"/>
              <a:gd name="connsiteX8" fmla="*/ 519813 w 3972489"/>
              <a:gd name="connsiteY8" fmla="*/ 4749869 h 4749869"/>
              <a:gd name="connsiteX9" fmla="*/ 153455 w 3972489"/>
              <a:gd name="connsiteY9" fmla="*/ 4598118 h 4749869"/>
              <a:gd name="connsiteX10" fmla="*/ 1705 w 3972489"/>
              <a:gd name="connsiteY10" fmla="*/ 4231760 h 4749869"/>
              <a:gd name="connsiteX11" fmla="*/ 12817 w 3972489"/>
              <a:gd name="connsiteY11" fmla="*/ 212820 h 4749869"/>
              <a:gd name="connsiteX0" fmla="*/ 12817 w 3972489"/>
              <a:gd name="connsiteY0" fmla="*/ 212820 h 4894355"/>
              <a:gd name="connsiteX1" fmla="*/ 519814 w 3972489"/>
              <a:gd name="connsiteY1" fmla="*/ 212819 h 4894355"/>
              <a:gd name="connsiteX2" fmla="*/ 3454381 w 3972489"/>
              <a:gd name="connsiteY2" fmla="*/ 212819 h 4894355"/>
              <a:gd name="connsiteX3" fmla="*/ 3820739 w 3972489"/>
              <a:gd name="connsiteY3" fmla="*/ 364570 h 4894355"/>
              <a:gd name="connsiteX4" fmla="*/ 3972489 w 3972489"/>
              <a:gd name="connsiteY4" fmla="*/ 730928 h 4894355"/>
              <a:gd name="connsiteX5" fmla="*/ 3972489 w 3972489"/>
              <a:gd name="connsiteY5" fmla="*/ 4376247 h 4894355"/>
              <a:gd name="connsiteX6" fmla="*/ 3820739 w 3972489"/>
              <a:gd name="connsiteY6" fmla="*/ 4742605 h 4894355"/>
              <a:gd name="connsiteX7" fmla="*/ 3454381 w 3972489"/>
              <a:gd name="connsiteY7" fmla="*/ 4894355 h 4894355"/>
              <a:gd name="connsiteX8" fmla="*/ 519813 w 3972489"/>
              <a:gd name="connsiteY8" fmla="*/ 4894355 h 4894355"/>
              <a:gd name="connsiteX9" fmla="*/ 153455 w 3972489"/>
              <a:gd name="connsiteY9" fmla="*/ 4742604 h 4894355"/>
              <a:gd name="connsiteX10" fmla="*/ 1705 w 3972489"/>
              <a:gd name="connsiteY10" fmla="*/ 4376246 h 4894355"/>
              <a:gd name="connsiteX11" fmla="*/ 12817 w 3972489"/>
              <a:gd name="connsiteY11" fmla="*/ 212820 h 4894355"/>
              <a:gd name="connsiteX0" fmla="*/ 12817 w 3972489"/>
              <a:gd name="connsiteY0" fmla="*/ 1 h 4681536"/>
              <a:gd name="connsiteX1" fmla="*/ 519814 w 3972489"/>
              <a:gd name="connsiteY1" fmla="*/ 0 h 4681536"/>
              <a:gd name="connsiteX2" fmla="*/ 3454381 w 3972489"/>
              <a:gd name="connsiteY2" fmla="*/ 0 h 4681536"/>
              <a:gd name="connsiteX3" fmla="*/ 3820739 w 3972489"/>
              <a:gd name="connsiteY3" fmla="*/ 151751 h 4681536"/>
              <a:gd name="connsiteX4" fmla="*/ 3972489 w 3972489"/>
              <a:gd name="connsiteY4" fmla="*/ 518109 h 4681536"/>
              <a:gd name="connsiteX5" fmla="*/ 3972489 w 3972489"/>
              <a:gd name="connsiteY5" fmla="*/ 4163428 h 4681536"/>
              <a:gd name="connsiteX6" fmla="*/ 3820739 w 3972489"/>
              <a:gd name="connsiteY6" fmla="*/ 4529786 h 4681536"/>
              <a:gd name="connsiteX7" fmla="*/ 3454381 w 3972489"/>
              <a:gd name="connsiteY7" fmla="*/ 4681536 h 4681536"/>
              <a:gd name="connsiteX8" fmla="*/ 519813 w 3972489"/>
              <a:gd name="connsiteY8" fmla="*/ 4681536 h 4681536"/>
              <a:gd name="connsiteX9" fmla="*/ 153455 w 3972489"/>
              <a:gd name="connsiteY9" fmla="*/ 4529785 h 4681536"/>
              <a:gd name="connsiteX10" fmla="*/ 1705 w 3972489"/>
              <a:gd name="connsiteY10" fmla="*/ 4163427 h 4681536"/>
              <a:gd name="connsiteX11" fmla="*/ 12817 w 3972489"/>
              <a:gd name="connsiteY11" fmla="*/ 1 h 4681536"/>
              <a:gd name="connsiteX0" fmla="*/ 519814 w 4479486"/>
              <a:gd name="connsiteY0" fmla="*/ 1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19814 w 4479486"/>
              <a:gd name="connsiteY11" fmla="*/ 1 h 4681536"/>
              <a:gd name="connsiteX0" fmla="*/ 591822 w 4479486"/>
              <a:gd name="connsiteY0" fmla="*/ 0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91822 w 4479486"/>
              <a:gd name="connsiteY11" fmla="*/ 0 h 4681536"/>
              <a:gd name="connsiteX0" fmla="*/ 11112 w 3970784"/>
              <a:gd name="connsiteY0" fmla="*/ 0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 name="connsiteX11" fmla="*/ 11112 w 3970784"/>
              <a:gd name="connsiteY11" fmla="*/ 0 h 4681536"/>
              <a:gd name="connsiteX0" fmla="*/ 0 w 3970784"/>
              <a:gd name="connsiteY0" fmla="*/ 4163427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0784" h="4681536">
                <a:moveTo>
                  <a:pt x="0" y="4163427"/>
                </a:moveTo>
                <a:lnTo>
                  <a:pt x="11112" y="0"/>
                </a:lnTo>
                <a:lnTo>
                  <a:pt x="3452676" y="0"/>
                </a:lnTo>
                <a:cubicBezTo>
                  <a:pt x="3590087" y="0"/>
                  <a:pt x="3721870" y="54587"/>
                  <a:pt x="3819034" y="151751"/>
                </a:cubicBezTo>
                <a:cubicBezTo>
                  <a:pt x="3916198" y="248915"/>
                  <a:pt x="3970784" y="380698"/>
                  <a:pt x="3970784" y="518109"/>
                </a:cubicBezTo>
                <a:lnTo>
                  <a:pt x="3970784" y="4163428"/>
                </a:lnTo>
                <a:cubicBezTo>
                  <a:pt x="3970784" y="4300839"/>
                  <a:pt x="3916198" y="4432622"/>
                  <a:pt x="3819034" y="4529786"/>
                </a:cubicBezTo>
                <a:cubicBezTo>
                  <a:pt x="3721870" y="4626950"/>
                  <a:pt x="3590087" y="4681536"/>
                  <a:pt x="3452676" y="4681536"/>
                </a:cubicBezTo>
                <a:lnTo>
                  <a:pt x="518108" y="4681536"/>
                </a:lnTo>
                <a:cubicBezTo>
                  <a:pt x="380697" y="4681536"/>
                  <a:pt x="248914" y="4626950"/>
                  <a:pt x="151750" y="4529785"/>
                </a:cubicBezTo>
                <a:cubicBezTo>
                  <a:pt x="54586" y="4432621"/>
                  <a:pt x="0" y="4300838"/>
                  <a:pt x="0" y="4163427"/>
                </a:cubicBezTo>
                <a:close/>
              </a:path>
            </a:pathLst>
          </a:custGeom>
          <a:solidFill>
            <a:srgbClr val="005EB8"/>
          </a:solidFill>
          <a:ln w="19050">
            <a:solidFill>
              <a:srgbClr val="005EB8"/>
            </a:solidFill>
          </a:ln>
          <a:extLst/>
        </p:spPr>
        <p:txBody>
          <a:bodyPr vert="horz" wrap="square" lIns="144000" tIns="144000" rIns="144000" bIns="144000" numCol="1" anchor="t" anchorCtr="0" compatLnSpc="1">
            <a:prstTxWarp prst="textNoShape">
              <a:avLst/>
            </a:prstTxWarp>
          </a:bodyPr>
          <a:lstStyle>
            <a:lvl1pPr algn="l" defTabSz="912813" rtl="0" eaLnBrk="0" fontAlgn="base" hangingPunct="0">
              <a:lnSpc>
                <a:spcPct val="90000"/>
              </a:lnSpc>
              <a:spcBef>
                <a:spcPts val="1200"/>
              </a:spcBef>
              <a:spcAft>
                <a:spcPct val="0"/>
              </a:spcAft>
              <a:defRPr sz="1335" kern="1200">
                <a:solidFill>
                  <a:srgbClr val="00B2A9"/>
                </a:solidFill>
                <a:latin typeface="+mn-lt"/>
                <a:ea typeface="+mn-ea"/>
                <a:cs typeface="+mn-cs"/>
              </a:defRPr>
            </a:lvl1pPr>
            <a:lvl2pPr algn="l" defTabSz="912813" rtl="0" eaLnBrk="0" fontAlgn="base" hangingPunct="0">
              <a:lnSpc>
                <a:spcPct val="90000"/>
              </a:lnSpc>
              <a:spcBef>
                <a:spcPts val="600"/>
              </a:spcBef>
              <a:spcAft>
                <a:spcPct val="0"/>
              </a:spcAft>
              <a:buClr>
                <a:schemeClr val="accent1"/>
              </a:buClr>
              <a:buSzPct val="80000"/>
              <a:buFont typeface="Wingdings" panose="05000000000000000000" pitchFamily="2" charset="2"/>
              <a:defRPr sz="1335" kern="1200">
                <a:solidFill>
                  <a:schemeClr val="tx1"/>
                </a:solidFill>
                <a:latin typeface="+mn-lt"/>
                <a:ea typeface="+mn-ea"/>
                <a:cs typeface="+mn-cs"/>
              </a:defRPr>
            </a:lvl2pPr>
            <a:lvl3pPr marL="143998" indent="-143998" algn="l" defTabSz="912813" rtl="0" eaLnBrk="0" fontAlgn="base" hangingPunct="0">
              <a:lnSpc>
                <a:spcPct val="90000"/>
              </a:lnSpc>
              <a:spcBef>
                <a:spcPts val="600"/>
              </a:spcBef>
              <a:spcAft>
                <a:spcPct val="0"/>
              </a:spcAft>
              <a:buClr>
                <a:schemeClr val="accent1"/>
              </a:buClr>
              <a:buSzPct val="70000"/>
              <a:buBlip>
                <a:blip r:embed="rId4"/>
              </a:buBlip>
              <a:defRPr sz="1335" kern="1200">
                <a:solidFill>
                  <a:schemeClr val="tx1"/>
                </a:solidFill>
                <a:latin typeface="+mn-lt"/>
                <a:ea typeface="+mn-ea"/>
                <a:cs typeface="+mn-cs"/>
              </a:defRPr>
            </a:lvl3pPr>
            <a:lvl4pPr marL="647700" indent="-179388" algn="l" defTabSz="912813" rtl="0" eaLnBrk="0" fontAlgn="base" hangingPunct="0">
              <a:lnSpc>
                <a:spcPct val="90000"/>
              </a:lnSpc>
              <a:spcBef>
                <a:spcPts val="600"/>
              </a:spcBef>
              <a:spcAft>
                <a:spcPct val="0"/>
              </a:spcAft>
              <a:buClr>
                <a:schemeClr val="accent1"/>
              </a:buClr>
              <a:buSzPct val="70000"/>
              <a:buBlip>
                <a:blip r:embed="rId4"/>
              </a:buBlip>
              <a:defRPr sz="1401" kern="1200">
                <a:solidFill>
                  <a:schemeClr val="tx1"/>
                </a:solidFill>
                <a:latin typeface="+mn-lt"/>
                <a:ea typeface="+mn-ea"/>
                <a:cs typeface="+mn-cs"/>
              </a:defRPr>
            </a:lvl4pPr>
            <a:lvl5pPr marL="827088" indent="177800" algn="l" defTabSz="912813" rtl="0" eaLnBrk="0" fontAlgn="base" hangingPunct="0">
              <a:lnSpc>
                <a:spcPct val="90000"/>
              </a:lnSpc>
              <a:spcBef>
                <a:spcPts val="300"/>
              </a:spcBef>
              <a:spcAft>
                <a:spcPct val="0"/>
              </a:spcAft>
              <a:buClr>
                <a:schemeClr val="bg2"/>
              </a:buClr>
              <a:buSzPct val="70000"/>
              <a:buBlip>
                <a:blip r:embed="rId5"/>
              </a:buBlip>
              <a:defRPr sz="1401" kern="1200">
                <a:solidFill>
                  <a:schemeClr val="tx1"/>
                </a:solidFill>
                <a:latin typeface="+mn-lt"/>
                <a:ea typeface="+mn-ea"/>
                <a:cs typeface="+mn-cs"/>
              </a:defRPr>
            </a:lvl5pPr>
            <a:lvl6pPr marL="2514569"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3"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6"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52"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tabLst>
                <a:tab pos="547370" algn="l"/>
                <a:tab pos="449580" algn="l"/>
              </a:tabLst>
            </a:pPr>
            <a:r>
              <a:rPr lang="fr-FR" sz="1400" b="1" dirty="0">
                <a:solidFill>
                  <a:schemeClr val="bg1"/>
                </a:solidFill>
              </a:rPr>
              <a:t>Pour avancer ensemble : </a:t>
            </a:r>
          </a:p>
          <a:p>
            <a:pPr marL="342900" indent="-342900">
              <a:spcBef>
                <a:spcPts val="600"/>
              </a:spcBef>
              <a:buBlip>
                <a:blip r:embed="rId6"/>
              </a:buBlip>
              <a:tabLst>
                <a:tab pos="547370" algn="l"/>
                <a:tab pos="449580" algn="l"/>
              </a:tabLst>
            </a:pPr>
            <a:r>
              <a:rPr lang="fr-FR" sz="1400" b="1" dirty="0">
                <a:solidFill>
                  <a:schemeClr val="bg1"/>
                </a:solidFill>
              </a:rPr>
              <a:t>Un besoin d’information</a:t>
            </a:r>
          </a:p>
          <a:p>
            <a:pPr marL="361950" lvl="1">
              <a:tabLst>
                <a:tab pos="361950" algn="l"/>
                <a:tab pos="546100" algn="l"/>
              </a:tabLst>
            </a:pPr>
            <a:r>
              <a:rPr lang="fr-FR" sz="1400" dirty="0">
                <a:solidFill>
                  <a:schemeClr val="bg1"/>
                </a:solidFill>
              </a:rPr>
              <a:t>7/10 salariés ne se considèrent pas bien informés sur la manière d’aborder le sujet avec un collègue</a:t>
            </a:r>
          </a:p>
          <a:p>
            <a:pPr marL="342900" indent="-342900">
              <a:spcBef>
                <a:spcPts val="600"/>
              </a:spcBef>
              <a:buBlip>
                <a:blip r:embed="rId6"/>
              </a:buBlip>
              <a:tabLst>
                <a:tab pos="547370" algn="l"/>
                <a:tab pos="449580" algn="l"/>
              </a:tabLst>
            </a:pPr>
            <a:r>
              <a:rPr lang="fr-FR" sz="1400" b="1" dirty="0" err="1">
                <a:solidFill>
                  <a:schemeClr val="bg1"/>
                </a:solidFill>
              </a:rPr>
              <a:t>Désamplifier</a:t>
            </a:r>
            <a:r>
              <a:rPr lang="fr-FR" sz="1400" b="1" dirty="0">
                <a:solidFill>
                  <a:schemeClr val="bg1"/>
                </a:solidFill>
              </a:rPr>
              <a:t> le tabou</a:t>
            </a:r>
          </a:p>
          <a:p>
            <a:pPr marL="361950">
              <a:spcBef>
                <a:spcPts val="600"/>
              </a:spcBef>
              <a:tabLst>
                <a:tab pos="547370" algn="l"/>
                <a:tab pos="449580" algn="l"/>
              </a:tabLst>
            </a:pPr>
            <a:r>
              <a:rPr lang="fr-FR" sz="1400" dirty="0">
                <a:solidFill>
                  <a:schemeClr val="bg1"/>
                </a:solidFill>
              </a:rPr>
              <a:t>Par des actions de prévention en lien avec les acteurs de la PSS (CSSCT, médecine du travail, RH, pôle QSE…) </a:t>
            </a:r>
          </a:p>
          <a:p>
            <a:pPr marL="342900" indent="-342900">
              <a:spcBef>
                <a:spcPts val="600"/>
              </a:spcBef>
              <a:buBlip>
                <a:blip r:embed="rId6"/>
              </a:buBlip>
              <a:tabLst>
                <a:tab pos="547370" algn="l"/>
                <a:tab pos="449580" algn="l"/>
              </a:tabLst>
            </a:pPr>
            <a:r>
              <a:rPr lang="fr-FR" sz="1400" b="1" dirty="0">
                <a:solidFill>
                  <a:schemeClr val="bg1"/>
                </a:solidFill>
              </a:rPr>
              <a:t>Impliquer le collectif</a:t>
            </a:r>
          </a:p>
          <a:p>
            <a:pPr marL="361950">
              <a:spcBef>
                <a:spcPts val="600"/>
              </a:spcBef>
              <a:tabLst>
                <a:tab pos="547370" algn="l"/>
                <a:tab pos="449580" algn="l"/>
              </a:tabLst>
            </a:pPr>
            <a:r>
              <a:rPr lang="fr-FR" sz="1400" dirty="0">
                <a:solidFill>
                  <a:schemeClr val="bg1"/>
                </a:solidFill>
              </a:rPr>
              <a:t>Par une sensibilisation  car mieux comprendre une addiction, c’est déjà mieux l’appréhender.</a:t>
            </a:r>
          </a:p>
          <a:p>
            <a:pPr marL="342900" indent="-342900">
              <a:spcBef>
                <a:spcPts val="600"/>
              </a:spcBef>
              <a:buBlip>
                <a:blip r:embed="rId6"/>
              </a:buBlip>
              <a:tabLst>
                <a:tab pos="547370" algn="l"/>
                <a:tab pos="449580" algn="l"/>
              </a:tabLst>
            </a:pPr>
            <a:endParaRPr lang="fr-FR" sz="1400" b="1" dirty="0">
              <a:solidFill>
                <a:schemeClr val="bg1"/>
              </a:solidFill>
            </a:endParaRPr>
          </a:p>
          <a:p>
            <a:pPr marL="342900" indent="-342900">
              <a:spcBef>
                <a:spcPts val="600"/>
              </a:spcBef>
              <a:buBlip>
                <a:blip r:embed="rId6"/>
              </a:buBlip>
              <a:tabLst>
                <a:tab pos="547370" algn="l"/>
                <a:tab pos="449580" algn="l"/>
              </a:tabLst>
            </a:pPr>
            <a:endParaRPr lang="fr-FR" sz="1400" b="1" dirty="0">
              <a:solidFill>
                <a:schemeClr val="bg1"/>
              </a:solidFill>
            </a:endParaRPr>
          </a:p>
          <a:p>
            <a:pPr marL="342900" indent="-342900">
              <a:spcBef>
                <a:spcPts val="600"/>
              </a:spcBef>
              <a:buBlip>
                <a:blip r:embed="rId6"/>
              </a:buBlip>
              <a:tabLst>
                <a:tab pos="547370" algn="l"/>
                <a:tab pos="449580" algn="l"/>
              </a:tabLst>
            </a:pPr>
            <a:endParaRPr lang="fr-FR" sz="1400" b="1" dirty="0">
              <a:solidFill>
                <a:schemeClr val="bg1"/>
              </a:solidFill>
            </a:endParaRPr>
          </a:p>
        </p:txBody>
      </p:sp>
    </p:spTree>
    <p:extLst>
      <p:ext uri="{BB962C8B-B14F-4D97-AF65-F5344CB8AC3E}">
        <p14:creationId xmlns:p14="http://schemas.microsoft.com/office/powerpoint/2010/main" val="405461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En pratique</a:t>
            </a:r>
            <a:endParaRPr lang="fr-FR" sz="2800" dirty="0"/>
          </a:p>
        </p:txBody>
      </p:sp>
      <p:sp>
        <p:nvSpPr>
          <p:cNvPr id="4" name="Rectangle 3"/>
          <p:cNvSpPr/>
          <p:nvPr/>
        </p:nvSpPr>
        <p:spPr>
          <a:xfrm>
            <a:off x="317501" y="776104"/>
            <a:ext cx="9829799" cy="4516621"/>
          </a:xfrm>
          <a:prstGeom prst="rect">
            <a:avLst/>
          </a:prstGeom>
        </p:spPr>
        <p:txBody>
          <a:bodyPr wrap="square">
            <a:spAutoFit/>
          </a:bodyPr>
          <a:lstStyle/>
          <a:p>
            <a:pPr algn="just">
              <a:spcBef>
                <a:spcPts val="600"/>
              </a:spcBef>
              <a:tabLst>
                <a:tab pos="547370" algn="l"/>
                <a:tab pos="449580" algn="l"/>
              </a:tabLst>
            </a:pPr>
            <a:r>
              <a:rPr lang="fr-FR" b="1" dirty="0">
                <a:solidFill>
                  <a:schemeClr val="tx2"/>
                </a:solidFill>
                <a:ea typeface="+mj-ea"/>
                <a:cs typeface="+mj-cs"/>
              </a:rPr>
              <a:t>Les acteurs</a:t>
            </a:r>
          </a:p>
          <a:p>
            <a:pPr marL="342900" indent="-342900" algn="just">
              <a:spcBef>
                <a:spcPts val="300"/>
              </a:spcBef>
              <a:buBlip>
                <a:blip r:embed="rId3"/>
              </a:buBlip>
              <a:tabLst>
                <a:tab pos="547370" algn="l"/>
                <a:tab pos="449580" algn="l"/>
              </a:tabLst>
            </a:pPr>
            <a:r>
              <a:rPr lang="fr-FR" sz="1400" b="1" dirty="0"/>
              <a:t>L’employeur ou le manager :</a:t>
            </a:r>
            <a:r>
              <a:rPr lang="fr-FR" sz="1400" dirty="0"/>
              <a:t> l'employeur est tenu de mettre en </a:t>
            </a:r>
            <a:r>
              <a:rPr lang="fr-FR" sz="1400" dirty="0" err="1"/>
              <a:t>oeuvre</a:t>
            </a:r>
            <a:r>
              <a:rPr lang="fr-FR" sz="1400" dirty="0"/>
              <a:t> toutes les mesures nécessaires pour assurer la sécurité et protéger la santé de ses salariés : c'est l'obligation de sécurité</a:t>
            </a:r>
          </a:p>
          <a:p>
            <a:pPr marL="342900" indent="-342900" algn="just">
              <a:spcBef>
                <a:spcPts val="300"/>
              </a:spcBef>
              <a:buBlip>
                <a:blip r:embed="rId3"/>
              </a:buBlip>
              <a:tabLst>
                <a:tab pos="547370" algn="l"/>
                <a:tab pos="449580" algn="l"/>
              </a:tabLst>
            </a:pPr>
            <a:r>
              <a:rPr lang="fr-FR" sz="1400" b="1" dirty="0"/>
              <a:t>Le salarié : </a:t>
            </a:r>
            <a:r>
              <a:rPr lang="fr-FR" sz="1400" dirty="0"/>
              <a:t>il est tenu d'assurer sa sécurité et celles des tiers (collègues, prestataires, clients, etc.). </a:t>
            </a:r>
          </a:p>
          <a:p>
            <a:pPr marL="342900" indent="-342900" algn="just">
              <a:spcBef>
                <a:spcPts val="300"/>
              </a:spcBef>
              <a:buBlip>
                <a:blip r:embed="rId3"/>
              </a:buBlip>
              <a:tabLst>
                <a:tab pos="547370" algn="l"/>
                <a:tab pos="449580" algn="l"/>
              </a:tabLst>
            </a:pPr>
            <a:r>
              <a:rPr lang="fr-FR" sz="1400" b="1" dirty="0"/>
              <a:t>Les représentants du personnel </a:t>
            </a:r>
            <a:r>
              <a:rPr lang="fr-FR" sz="1400" dirty="0"/>
              <a:t>: par leur proximité, la connaissance qu’ils ont des environnements de travail, des structures du domaine santé sécurité, leur participation à des instances en charge de ces sujets, ils sont des appuis très importants pour aider les salariés et alerter en cas de difficultés. Ils peuvent susciter tout initiative qu’ils estiment utiles et doivent être informés et consultés sur tout projet important modifiant les conditions de santé, de sécurité ou les conditions de travail.</a:t>
            </a:r>
          </a:p>
          <a:p>
            <a:pPr marL="342900" indent="-342900" algn="just">
              <a:spcBef>
                <a:spcPts val="300"/>
              </a:spcBef>
              <a:buBlip>
                <a:blip r:embed="rId3"/>
              </a:buBlip>
              <a:tabLst>
                <a:tab pos="547370" algn="l"/>
                <a:tab pos="449580" algn="l"/>
              </a:tabLst>
            </a:pPr>
            <a:r>
              <a:rPr lang="fr-FR" sz="1400" b="1" dirty="0"/>
              <a:t>Les services de santé au travail : i</a:t>
            </a:r>
            <a:r>
              <a:rPr lang="fr-FR" sz="1400" dirty="0"/>
              <a:t>ls sont en charge du suivi médical individuel des salariés (examen périodique, examen de reprise, à la demande,..), peuvent proposer des mesures d'aménagement de poste pour  faciliter le maintien ou le retour à l'emploi et prévenir un risque d'inaptitude… le tout dans le respect du secret médical.</a:t>
            </a:r>
          </a:p>
          <a:p>
            <a:pPr marL="342900" indent="-342900" algn="just">
              <a:spcBef>
                <a:spcPts val="300"/>
              </a:spcBef>
              <a:buBlip>
                <a:blip r:embed="rId3"/>
              </a:buBlip>
              <a:tabLst>
                <a:tab pos="547370" algn="l"/>
                <a:tab pos="449580" algn="l"/>
              </a:tabLst>
            </a:pPr>
            <a:r>
              <a:rPr lang="fr-FR" sz="1400" b="1" dirty="0"/>
              <a:t>Le médecin conseil </a:t>
            </a:r>
            <a:r>
              <a:rPr lang="fr-FR" sz="1400" dirty="0"/>
              <a:t>: il assure le suivi des agents lors des phases d’arrêt de travail. Les addictions à des SPA sont souvent l’occasion d’arrêts de travail répétitifs motivés par des causes diverses. </a:t>
            </a:r>
          </a:p>
          <a:p>
            <a:pPr marL="342900" indent="-342900" algn="just">
              <a:spcBef>
                <a:spcPts val="300"/>
              </a:spcBef>
              <a:buBlip>
                <a:blip r:embed="rId3"/>
              </a:buBlip>
              <a:tabLst>
                <a:tab pos="547370" algn="l"/>
                <a:tab pos="449580" algn="l"/>
              </a:tabLst>
            </a:pPr>
            <a:r>
              <a:rPr lang="fr-FR" sz="1400" b="1" dirty="0"/>
              <a:t>Le préventeur </a:t>
            </a:r>
            <a:r>
              <a:rPr lang="fr-FR" sz="1400" dirty="0"/>
              <a:t>: par la prévention et le conseil, il appuie le management pour assurer le meilleur niveau de santé sécurité au travail des salariés. Il pilote l’inventaire des risques, dont les risques psychosociaux, dans le document unique (DU) validé par l’employeur.</a:t>
            </a:r>
          </a:p>
          <a:p>
            <a:pPr marL="342900" indent="-342900" algn="just">
              <a:spcBef>
                <a:spcPts val="300"/>
              </a:spcBef>
              <a:buBlip>
                <a:blip r:embed="rId3"/>
              </a:buBlip>
              <a:tabLst>
                <a:tab pos="547370" algn="l"/>
                <a:tab pos="449580" algn="l"/>
              </a:tabLst>
            </a:pPr>
            <a:r>
              <a:rPr lang="fr-FR" sz="1400" b="1" dirty="0"/>
              <a:t>Les services sociaux : i</a:t>
            </a:r>
            <a:r>
              <a:rPr lang="fr-FR" sz="1400" dirty="0"/>
              <a:t>ls interviennent et conseillent le salarié en cas de difficultés d'ordre professionnel, personnel, familial ou social et l’orientent vers les structures d'aide. Les assistants sociaux peuvent rencontrer les salariés à son domicile, avec leur accord. Ils sont soumis au secret professionnel.</a:t>
            </a:r>
          </a:p>
        </p:txBody>
      </p:sp>
    </p:spTree>
    <p:extLst>
      <p:ext uri="{BB962C8B-B14F-4D97-AF65-F5344CB8AC3E}">
        <p14:creationId xmlns:p14="http://schemas.microsoft.com/office/powerpoint/2010/main" val="30446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En pratique</a:t>
            </a:r>
            <a:endParaRPr lang="fr-FR" sz="2800" dirty="0"/>
          </a:p>
        </p:txBody>
      </p:sp>
      <p:sp>
        <p:nvSpPr>
          <p:cNvPr id="4" name="Rectangle 3"/>
          <p:cNvSpPr/>
          <p:nvPr/>
        </p:nvSpPr>
        <p:spPr>
          <a:xfrm>
            <a:off x="317501" y="1157595"/>
            <a:ext cx="7315199" cy="4278094"/>
          </a:xfrm>
          <a:prstGeom prst="rect">
            <a:avLst/>
          </a:prstGeom>
        </p:spPr>
        <p:txBody>
          <a:bodyPr wrap="square">
            <a:spAutoFit/>
          </a:bodyPr>
          <a:lstStyle/>
          <a:p>
            <a:pPr>
              <a:spcBef>
                <a:spcPts val="600"/>
              </a:spcBef>
              <a:tabLst>
                <a:tab pos="547370" algn="l"/>
                <a:tab pos="449580" algn="l"/>
              </a:tabLst>
            </a:pPr>
            <a:r>
              <a:rPr lang="fr-FR" sz="2000" b="1" dirty="0">
                <a:solidFill>
                  <a:schemeClr val="tx2"/>
                </a:solidFill>
                <a:ea typeface="+mj-ea"/>
                <a:cs typeface="+mj-cs"/>
              </a:rPr>
              <a:t>Les outils juridiques de l’employeur</a:t>
            </a:r>
            <a:endParaRPr lang="fr-FR" sz="2000" b="1" dirty="0">
              <a:solidFill>
                <a:srgbClr val="FF0000"/>
              </a:solidFill>
              <a:ea typeface="+mj-ea"/>
              <a:cs typeface="+mj-cs"/>
            </a:endParaRPr>
          </a:p>
          <a:p>
            <a:endParaRPr lang="fr-FR" sz="1100" dirty="0"/>
          </a:p>
          <a:p>
            <a:r>
              <a:rPr lang="fr-FR" sz="1600" dirty="0"/>
              <a:t>L’employeur dispose de plusieurs leviers juridiques à sa disposition en vue de prévenir les risques liés aux pratiques addictives ainsi que de moyens de contrôle et de dépistage.</a:t>
            </a:r>
          </a:p>
          <a:p>
            <a:endParaRPr lang="fr-FR" sz="1600" dirty="0"/>
          </a:p>
          <a:p>
            <a:pPr marL="342900" indent="-342900">
              <a:spcBef>
                <a:spcPts val="600"/>
              </a:spcBef>
              <a:buBlip>
                <a:blip r:embed="rId3"/>
              </a:buBlip>
              <a:tabLst>
                <a:tab pos="547370" algn="l"/>
                <a:tab pos="449580" algn="l"/>
              </a:tabLst>
            </a:pPr>
            <a:r>
              <a:rPr lang="fr-FR" b="1" dirty="0"/>
              <a:t>Le DU</a:t>
            </a:r>
          </a:p>
          <a:p>
            <a:r>
              <a:rPr lang="fr-FR" sz="1600" dirty="0"/>
              <a:t>Il est nécessaire d’inscrire le risque lié aux pratiques addictives dans le document unique d'évaluation des risques. (</a:t>
            </a:r>
            <a:r>
              <a:rPr lang="fr-FR" sz="1600" dirty="0">
                <a:hlinkClick r:id="rId4"/>
              </a:rPr>
              <a:t>article R. 4121-1 du Code du travail</a:t>
            </a:r>
            <a:r>
              <a:rPr lang="fr-FR" sz="1600" dirty="0"/>
              <a:t>).</a:t>
            </a:r>
          </a:p>
          <a:p>
            <a:endParaRPr lang="fr-FR" sz="1600" dirty="0"/>
          </a:p>
          <a:p>
            <a:pPr marL="342900" indent="-342900">
              <a:spcBef>
                <a:spcPts val="600"/>
              </a:spcBef>
              <a:buBlip>
                <a:blip r:embed="rId3"/>
              </a:buBlip>
              <a:tabLst>
                <a:tab pos="547370" algn="l"/>
                <a:tab pos="449580" algn="l"/>
              </a:tabLst>
            </a:pPr>
            <a:r>
              <a:rPr lang="fr-FR" sz="1600" b="1" dirty="0"/>
              <a:t>Le règlement intérieur</a:t>
            </a:r>
          </a:p>
          <a:p>
            <a:r>
              <a:rPr lang="fr-FR" sz="1600" dirty="0"/>
              <a:t>Le règlement intérieur est un outil juridique participant à la prévention des risques liés aux pratiques addictives. contenir des mesures encadrant notamment :</a:t>
            </a:r>
          </a:p>
          <a:p>
            <a:pPr marL="285750" indent="-285750">
              <a:buFont typeface="Wingdings" panose="05000000000000000000" pitchFamily="2" charset="2"/>
              <a:buChar char="§"/>
            </a:pPr>
            <a:r>
              <a:rPr lang="fr-FR" sz="1600" dirty="0"/>
              <a:t> la consommation de substances addictives (alcool, stupéfiants, tabac) au temps et lieu de travail </a:t>
            </a:r>
          </a:p>
          <a:p>
            <a:pPr marL="285750" indent="-285750">
              <a:buFont typeface="Wingdings" panose="05000000000000000000" pitchFamily="2" charset="2"/>
              <a:buChar char="§"/>
            </a:pPr>
            <a:r>
              <a:rPr lang="fr-FR" sz="1600" dirty="0"/>
              <a:t>Le dépistage et le contrôle des effets personnels, bureaux et vestiaires.</a:t>
            </a:r>
          </a:p>
        </p:txBody>
      </p:sp>
      <p:sp>
        <p:nvSpPr>
          <p:cNvPr id="6" name="Espace réservé du contenu 3"/>
          <p:cNvSpPr txBox="1">
            <a:spLocks/>
          </p:cNvSpPr>
          <p:nvPr/>
        </p:nvSpPr>
        <p:spPr bwMode="auto">
          <a:xfrm>
            <a:off x="7861300" y="1365250"/>
            <a:ext cx="2428609" cy="4070439"/>
          </a:xfrm>
          <a:custGeom>
            <a:avLst/>
            <a:gdLst>
              <a:gd name="connsiteX0" fmla="*/ 0 w 3970784"/>
              <a:gd name="connsiteY0" fmla="*/ 518108 h 4681536"/>
              <a:gd name="connsiteX1" fmla="*/ 151751 w 3970784"/>
              <a:gd name="connsiteY1" fmla="*/ 151750 h 4681536"/>
              <a:gd name="connsiteX2" fmla="*/ 518109 w 3970784"/>
              <a:gd name="connsiteY2" fmla="*/ 0 h 4681536"/>
              <a:gd name="connsiteX3" fmla="*/ 3452676 w 3970784"/>
              <a:gd name="connsiteY3" fmla="*/ 0 h 4681536"/>
              <a:gd name="connsiteX4" fmla="*/ 3819034 w 3970784"/>
              <a:gd name="connsiteY4" fmla="*/ 151751 h 4681536"/>
              <a:gd name="connsiteX5" fmla="*/ 3970784 w 3970784"/>
              <a:gd name="connsiteY5" fmla="*/ 518109 h 4681536"/>
              <a:gd name="connsiteX6" fmla="*/ 3970784 w 3970784"/>
              <a:gd name="connsiteY6" fmla="*/ 4163428 h 4681536"/>
              <a:gd name="connsiteX7" fmla="*/ 3819034 w 3970784"/>
              <a:gd name="connsiteY7" fmla="*/ 4529786 h 4681536"/>
              <a:gd name="connsiteX8" fmla="*/ 3452676 w 3970784"/>
              <a:gd name="connsiteY8" fmla="*/ 4681536 h 4681536"/>
              <a:gd name="connsiteX9" fmla="*/ 518108 w 3970784"/>
              <a:gd name="connsiteY9" fmla="*/ 4681536 h 4681536"/>
              <a:gd name="connsiteX10" fmla="*/ 151750 w 3970784"/>
              <a:gd name="connsiteY10" fmla="*/ 4529785 h 4681536"/>
              <a:gd name="connsiteX11" fmla="*/ 0 w 3970784"/>
              <a:gd name="connsiteY11" fmla="*/ 4163427 h 4681536"/>
              <a:gd name="connsiteX12" fmla="*/ 0 w 3970784"/>
              <a:gd name="connsiteY12" fmla="*/ 518108 h 4681536"/>
              <a:gd name="connsiteX0" fmla="*/ 57337 w 4028121"/>
              <a:gd name="connsiteY0" fmla="*/ 693905 h 4857333"/>
              <a:gd name="connsiteX1" fmla="*/ 575446 w 4028121"/>
              <a:gd name="connsiteY1" fmla="*/ 175797 h 4857333"/>
              <a:gd name="connsiteX2" fmla="*/ 3510013 w 4028121"/>
              <a:gd name="connsiteY2" fmla="*/ 175797 h 4857333"/>
              <a:gd name="connsiteX3" fmla="*/ 3876371 w 4028121"/>
              <a:gd name="connsiteY3" fmla="*/ 327548 h 4857333"/>
              <a:gd name="connsiteX4" fmla="*/ 4028121 w 4028121"/>
              <a:gd name="connsiteY4" fmla="*/ 693906 h 4857333"/>
              <a:gd name="connsiteX5" fmla="*/ 4028121 w 4028121"/>
              <a:gd name="connsiteY5" fmla="*/ 4339225 h 4857333"/>
              <a:gd name="connsiteX6" fmla="*/ 3876371 w 4028121"/>
              <a:gd name="connsiteY6" fmla="*/ 4705583 h 4857333"/>
              <a:gd name="connsiteX7" fmla="*/ 3510013 w 4028121"/>
              <a:gd name="connsiteY7" fmla="*/ 4857333 h 4857333"/>
              <a:gd name="connsiteX8" fmla="*/ 575445 w 4028121"/>
              <a:gd name="connsiteY8" fmla="*/ 4857333 h 4857333"/>
              <a:gd name="connsiteX9" fmla="*/ 209087 w 4028121"/>
              <a:gd name="connsiteY9" fmla="*/ 4705582 h 4857333"/>
              <a:gd name="connsiteX10" fmla="*/ 57337 w 4028121"/>
              <a:gd name="connsiteY10" fmla="*/ 4339224 h 4857333"/>
              <a:gd name="connsiteX11" fmla="*/ 57337 w 4028121"/>
              <a:gd name="connsiteY11" fmla="*/ 693905 h 4857333"/>
              <a:gd name="connsiteX0" fmla="*/ 57337 w 4028121"/>
              <a:gd name="connsiteY0" fmla="*/ 724033 h 4887461"/>
              <a:gd name="connsiteX1" fmla="*/ 575446 w 4028121"/>
              <a:gd name="connsiteY1" fmla="*/ 205925 h 4887461"/>
              <a:gd name="connsiteX2" fmla="*/ 3510013 w 4028121"/>
              <a:gd name="connsiteY2" fmla="*/ 205925 h 4887461"/>
              <a:gd name="connsiteX3" fmla="*/ 3876371 w 4028121"/>
              <a:gd name="connsiteY3" fmla="*/ 357676 h 4887461"/>
              <a:gd name="connsiteX4" fmla="*/ 4028121 w 4028121"/>
              <a:gd name="connsiteY4" fmla="*/ 724034 h 4887461"/>
              <a:gd name="connsiteX5" fmla="*/ 4028121 w 4028121"/>
              <a:gd name="connsiteY5" fmla="*/ 4369353 h 4887461"/>
              <a:gd name="connsiteX6" fmla="*/ 3876371 w 4028121"/>
              <a:gd name="connsiteY6" fmla="*/ 4735711 h 4887461"/>
              <a:gd name="connsiteX7" fmla="*/ 3510013 w 4028121"/>
              <a:gd name="connsiteY7" fmla="*/ 4887461 h 4887461"/>
              <a:gd name="connsiteX8" fmla="*/ 575445 w 4028121"/>
              <a:gd name="connsiteY8" fmla="*/ 4887461 h 4887461"/>
              <a:gd name="connsiteX9" fmla="*/ 209087 w 4028121"/>
              <a:gd name="connsiteY9" fmla="*/ 4735710 h 4887461"/>
              <a:gd name="connsiteX10" fmla="*/ 57337 w 4028121"/>
              <a:gd name="connsiteY10" fmla="*/ 4369352 h 4887461"/>
              <a:gd name="connsiteX11" fmla="*/ 57337 w 4028121"/>
              <a:gd name="connsiteY11" fmla="*/ 724033 h 4887461"/>
              <a:gd name="connsiteX0" fmla="*/ 57337 w 4028121"/>
              <a:gd name="connsiteY0" fmla="*/ 670723 h 4834151"/>
              <a:gd name="connsiteX1" fmla="*/ 575446 w 4028121"/>
              <a:gd name="connsiteY1" fmla="*/ 152615 h 4834151"/>
              <a:gd name="connsiteX2" fmla="*/ 3510013 w 4028121"/>
              <a:gd name="connsiteY2" fmla="*/ 152615 h 4834151"/>
              <a:gd name="connsiteX3" fmla="*/ 3876371 w 4028121"/>
              <a:gd name="connsiteY3" fmla="*/ 304366 h 4834151"/>
              <a:gd name="connsiteX4" fmla="*/ 4028121 w 4028121"/>
              <a:gd name="connsiteY4" fmla="*/ 670724 h 4834151"/>
              <a:gd name="connsiteX5" fmla="*/ 4028121 w 4028121"/>
              <a:gd name="connsiteY5" fmla="*/ 4316043 h 4834151"/>
              <a:gd name="connsiteX6" fmla="*/ 3876371 w 4028121"/>
              <a:gd name="connsiteY6" fmla="*/ 4682401 h 4834151"/>
              <a:gd name="connsiteX7" fmla="*/ 3510013 w 4028121"/>
              <a:gd name="connsiteY7" fmla="*/ 4834151 h 4834151"/>
              <a:gd name="connsiteX8" fmla="*/ 575445 w 4028121"/>
              <a:gd name="connsiteY8" fmla="*/ 4834151 h 4834151"/>
              <a:gd name="connsiteX9" fmla="*/ 209087 w 4028121"/>
              <a:gd name="connsiteY9" fmla="*/ 4682400 h 4834151"/>
              <a:gd name="connsiteX10" fmla="*/ 57337 w 4028121"/>
              <a:gd name="connsiteY10" fmla="*/ 4316042 h 4834151"/>
              <a:gd name="connsiteX11" fmla="*/ 57337 w 4028121"/>
              <a:gd name="connsiteY11" fmla="*/ 670723 h 4834151"/>
              <a:gd name="connsiteX0" fmla="*/ 68385 w 4039169"/>
              <a:gd name="connsiteY0" fmla="*/ 670723 h 4834151"/>
              <a:gd name="connsiteX1" fmla="*/ 586494 w 4039169"/>
              <a:gd name="connsiteY1" fmla="*/ 152615 h 4834151"/>
              <a:gd name="connsiteX2" fmla="*/ 3521061 w 4039169"/>
              <a:gd name="connsiteY2" fmla="*/ 152615 h 4834151"/>
              <a:gd name="connsiteX3" fmla="*/ 3887419 w 4039169"/>
              <a:gd name="connsiteY3" fmla="*/ 304366 h 4834151"/>
              <a:gd name="connsiteX4" fmla="*/ 4039169 w 4039169"/>
              <a:gd name="connsiteY4" fmla="*/ 670724 h 4834151"/>
              <a:gd name="connsiteX5" fmla="*/ 4039169 w 4039169"/>
              <a:gd name="connsiteY5" fmla="*/ 4316043 h 4834151"/>
              <a:gd name="connsiteX6" fmla="*/ 3887419 w 4039169"/>
              <a:gd name="connsiteY6" fmla="*/ 4682401 h 4834151"/>
              <a:gd name="connsiteX7" fmla="*/ 3521061 w 4039169"/>
              <a:gd name="connsiteY7" fmla="*/ 4834151 h 4834151"/>
              <a:gd name="connsiteX8" fmla="*/ 586493 w 4039169"/>
              <a:gd name="connsiteY8" fmla="*/ 4834151 h 4834151"/>
              <a:gd name="connsiteX9" fmla="*/ 220135 w 4039169"/>
              <a:gd name="connsiteY9" fmla="*/ 4682400 h 4834151"/>
              <a:gd name="connsiteX10" fmla="*/ 68385 w 4039169"/>
              <a:gd name="connsiteY10" fmla="*/ 4316042 h 4834151"/>
              <a:gd name="connsiteX11" fmla="*/ 68385 w 4039169"/>
              <a:gd name="connsiteY11" fmla="*/ 670723 h 4834151"/>
              <a:gd name="connsiteX0" fmla="*/ 102293 w 4073077"/>
              <a:gd name="connsiteY0" fmla="*/ 670723 h 4834151"/>
              <a:gd name="connsiteX1" fmla="*/ 620402 w 4073077"/>
              <a:gd name="connsiteY1" fmla="*/ 152615 h 4834151"/>
              <a:gd name="connsiteX2" fmla="*/ 3554969 w 4073077"/>
              <a:gd name="connsiteY2" fmla="*/ 152615 h 4834151"/>
              <a:gd name="connsiteX3" fmla="*/ 3921327 w 4073077"/>
              <a:gd name="connsiteY3" fmla="*/ 304366 h 4834151"/>
              <a:gd name="connsiteX4" fmla="*/ 4073077 w 4073077"/>
              <a:gd name="connsiteY4" fmla="*/ 670724 h 4834151"/>
              <a:gd name="connsiteX5" fmla="*/ 4073077 w 4073077"/>
              <a:gd name="connsiteY5" fmla="*/ 4316043 h 4834151"/>
              <a:gd name="connsiteX6" fmla="*/ 3921327 w 4073077"/>
              <a:gd name="connsiteY6" fmla="*/ 4682401 h 4834151"/>
              <a:gd name="connsiteX7" fmla="*/ 3554969 w 4073077"/>
              <a:gd name="connsiteY7" fmla="*/ 4834151 h 4834151"/>
              <a:gd name="connsiteX8" fmla="*/ 620401 w 4073077"/>
              <a:gd name="connsiteY8" fmla="*/ 4834151 h 4834151"/>
              <a:gd name="connsiteX9" fmla="*/ 254043 w 4073077"/>
              <a:gd name="connsiteY9" fmla="*/ 4682400 h 4834151"/>
              <a:gd name="connsiteX10" fmla="*/ 102293 w 4073077"/>
              <a:gd name="connsiteY10" fmla="*/ 4316042 h 4834151"/>
              <a:gd name="connsiteX11" fmla="*/ 102293 w 4073077"/>
              <a:gd name="connsiteY11" fmla="*/ 670723 h 4834151"/>
              <a:gd name="connsiteX0" fmla="*/ 71813 w 4042597"/>
              <a:gd name="connsiteY0" fmla="*/ 670723 h 4834151"/>
              <a:gd name="connsiteX1" fmla="*/ 589922 w 4042597"/>
              <a:gd name="connsiteY1" fmla="*/ 152615 h 4834151"/>
              <a:gd name="connsiteX2" fmla="*/ 3524489 w 4042597"/>
              <a:gd name="connsiteY2" fmla="*/ 152615 h 4834151"/>
              <a:gd name="connsiteX3" fmla="*/ 3890847 w 4042597"/>
              <a:gd name="connsiteY3" fmla="*/ 304366 h 4834151"/>
              <a:gd name="connsiteX4" fmla="*/ 4042597 w 4042597"/>
              <a:gd name="connsiteY4" fmla="*/ 670724 h 4834151"/>
              <a:gd name="connsiteX5" fmla="*/ 4042597 w 4042597"/>
              <a:gd name="connsiteY5" fmla="*/ 4316043 h 4834151"/>
              <a:gd name="connsiteX6" fmla="*/ 3890847 w 4042597"/>
              <a:gd name="connsiteY6" fmla="*/ 4682401 h 4834151"/>
              <a:gd name="connsiteX7" fmla="*/ 3524489 w 4042597"/>
              <a:gd name="connsiteY7" fmla="*/ 4834151 h 4834151"/>
              <a:gd name="connsiteX8" fmla="*/ 589921 w 4042597"/>
              <a:gd name="connsiteY8" fmla="*/ 4834151 h 4834151"/>
              <a:gd name="connsiteX9" fmla="*/ 223563 w 4042597"/>
              <a:gd name="connsiteY9" fmla="*/ 4682400 h 4834151"/>
              <a:gd name="connsiteX10" fmla="*/ 71813 w 4042597"/>
              <a:gd name="connsiteY10" fmla="*/ 4316042 h 4834151"/>
              <a:gd name="connsiteX11" fmla="*/ 71813 w 4042597"/>
              <a:gd name="connsiteY11" fmla="*/ 670723 h 4834151"/>
              <a:gd name="connsiteX0" fmla="*/ 82861 w 4053645"/>
              <a:gd name="connsiteY0" fmla="*/ 670723 h 4834151"/>
              <a:gd name="connsiteX1" fmla="*/ 600970 w 4053645"/>
              <a:gd name="connsiteY1" fmla="*/ 152615 h 4834151"/>
              <a:gd name="connsiteX2" fmla="*/ 3535537 w 4053645"/>
              <a:gd name="connsiteY2" fmla="*/ 152615 h 4834151"/>
              <a:gd name="connsiteX3" fmla="*/ 3901895 w 4053645"/>
              <a:gd name="connsiteY3" fmla="*/ 304366 h 4834151"/>
              <a:gd name="connsiteX4" fmla="*/ 4053645 w 4053645"/>
              <a:gd name="connsiteY4" fmla="*/ 670724 h 4834151"/>
              <a:gd name="connsiteX5" fmla="*/ 4053645 w 4053645"/>
              <a:gd name="connsiteY5" fmla="*/ 4316043 h 4834151"/>
              <a:gd name="connsiteX6" fmla="*/ 3901895 w 4053645"/>
              <a:gd name="connsiteY6" fmla="*/ 4682401 h 4834151"/>
              <a:gd name="connsiteX7" fmla="*/ 3535537 w 4053645"/>
              <a:gd name="connsiteY7" fmla="*/ 4834151 h 4834151"/>
              <a:gd name="connsiteX8" fmla="*/ 600969 w 4053645"/>
              <a:gd name="connsiteY8" fmla="*/ 4834151 h 4834151"/>
              <a:gd name="connsiteX9" fmla="*/ 234611 w 4053645"/>
              <a:gd name="connsiteY9" fmla="*/ 4682400 h 4834151"/>
              <a:gd name="connsiteX10" fmla="*/ 82861 w 4053645"/>
              <a:gd name="connsiteY10" fmla="*/ 4316042 h 4834151"/>
              <a:gd name="connsiteX11" fmla="*/ 82861 w 4053645"/>
              <a:gd name="connsiteY11" fmla="*/ 670723 h 4834151"/>
              <a:gd name="connsiteX0" fmla="*/ 55809 w 4026593"/>
              <a:gd name="connsiteY0" fmla="*/ 670723 h 4834151"/>
              <a:gd name="connsiteX1" fmla="*/ 573918 w 4026593"/>
              <a:gd name="connsiteY1" fmla="*/ 152615 h 4834151"/>
              <a:gd name="connsiteX2" fmla="*/ 3508485 w 4026593"/>
              <a:gd name="connsiteY2" fmla="*/ 152615 h 4834151"/>
              <a:gd name="connsiteX3" fmla="*/ 3874843 w 4026593"/>
              <a:gd name="connsiteY3" fmla="*/ 304366 h 4834151"/>
              <a:gd name="connsiteX4" fmla="*/ 4026593 w 4026593"/>
              <a:gd name="connsiteY4" fmla="*/ 670724 h 4834151"/>
              <a:gd name="connsiteX5" fmla="*/ 4026593 w 4026593"/>
              <a:gd name="connsiteY5" fmla="*/ 4316043 h 4834151"/>
              <a:gd name="connsiteX6" fmla="*/ 3874843 w 4026593"/>
              <a:gd name="connsiteY6" fmla="*/ 4682401 h 4834151"/>
              <a:gd name="connsiteX7" fmla="*/ 3508485 w 4026593"/>
              <a:gd name="connsiteY7" fmla="*/ 4834151 h 4834151"/>
              <a:gd name="connsiteX8" fmla="*/ 573917 w 4026593"/>
              <a:gd name="connsiteY8" fmla="*/ 4834151 h 4834151"/>
              <a:gd name="connsiteX9" fmla="*/ 207559 w 4026593"/>
              <a:gd name="connsiteY9" fmla="*/ 4682400 h 4834151"/>
              <a:gd name="connsiteX10" fmla="*/ 55809 w 4026593"/>
              <a:gd name="connsiteY10" fmla="*/ 4316042 h 4834151"/>
              <a:gd name="connsiteX11" fmla="*/ 55809 w 4026593"/>
              <a:gd name="connsiteY11" fmla="*/ 670723 h 4834151"/>
              <a:gd name="connsiteX0" fmla="*/ 93527 w 4064311"/>
              <a:gd name="connsiteY0" fmla="*/ 670723 h 4834151"/>
              <a:gd name="connsiteX1" fmla="*/ 611636 w 4064311"/>
              <a:gd name="connsiteY1" fmla="*/ 152615 h 4834151"/>
              <a:gd name="connsiteX2" fmla="*/ 3546203 w 4064311"/>
              <a:gd name="connsiteY2" fmla="*/ 152615 h 4834151"/>
              <a:gd name="connsiteX3" fmla="*/ 3912561 w 4064311"/>
              <a:gd name="connsiteY3" fmla="*/ 304366 h 4834151"/>
              <a:gd name="connsiteX4" fmla="*/ 4064311 w 4064311"/>
              <a:gd name="connsiteY4" fmla="*/ 670724 h 4834151"/>
              <a:gd name="connsiteX5" fmla="*/ 4064311 w 4064311"/>
              <a:gd name="connsiteY5" fmla="*/ 4316043 h 4834151"/>
              <a:gd name="connsiteX6" fmla="*/ 3912561 w 4064311"/>
              <a:gd name="connsiteY6" fmla="*/ 4682401 h 4834151"/>
              <a:gd name="connsiteX7" fmla="*/ 3546203 w 4064311"/>
              <a:gd name="connsiteY7" fmla="*/ 4834151 h 4834151"/>
              <a:gd name="connsiteX8" fmla="*/ 611635 w 4064311"/>
              <a:gd name="connsiteY8" fmla="*/ 4834151 h 4834151"/>
              <a:gd name="connsiteX9" fmla="*/ 245277 w 4064311"/>
              <a:gd name="connsiteY9" fmla="*/ 4682400 h 4834151"/>
              <a:gd name="connsiteX10" fmla="*/ 93527 w 4064311"/>
              <a:gd name="connsiteY10" fmla="*/ 4316042 h 4834151"/>
              <a:gd name="connsiteX11" fmla="*/ 93527 w 4064311"/>
              <a:gd name="connsiteY11" fmla="*/ 670723 h 4834151"/>
              <a:gd name="connsiteX0" fmla="*/ 59237 w 4030021"/>
              <a:gd name="connsiteY0" fmla="*/ 670723 h 4834151"/>
              <a:gd name="connsiteX1" fmla="*/ 577346 w 4030021"/>
              <a:gd name="connsiteY1" fmla="*/ 152615 h 4834151"/>
              <a:gd name="connsiteX2" fmla="*/ 3511913 w 4030021"/>
              <a:gd name="connsiteY2" fmla="*/ 152615 h 4834151"/>
              <a:gd name="connsiteX3" fmla="*/ 3878271 w 4030021"/>
              <a:gd name="connsiteY3" fmla="*/ 304366 h 4834151"/>
              <a:gd name="connsiteX4" fmla="*/ 4030021 w 4030021"/>
              <a:gd name="connsiteY4" fmla="*/ 670724 h 4834151"/>
              <a:gd name="connsiteX5" fmla="*/ 4030021 w 4030021"/>
              <a:gd name="connsiteY5" fmla="*/ 4316043 h 4834151"/>
              <a:gd name="connsiteX6" fmla="*/ 3878271 w 4030021"/>
              <a:gd name="connsiteY6" fmla="*/ 4682401 h 4834151"/>
              <a:gd name="connsiteX7" fmla="*/ 3511913 w 4030021"/>
              <a:gd name="connsiteY7" fmla="*/ 4834151 h 4834151"/>
              <a:gd name="connsiteX8" fmla="*/ 577345 w 4030021"/>
              <a:gd name="connsiteY8" fmla="*/ 4834151 h 4834151"/>
              <a:gd name="connsiteX9" fmla="*/ 210987 w 4030021"/>
              <a:gd name="connsiteY9" fmla="*/ 4682400 h 4834151"/>
              <a:gd name="connsiteX10" fmla="*/ 59237 w 4030021"/>
              <a:gd name="connsiteY10" fmla="*/ 4316042 h 4834151"/>
              <a:gd name="connsiteX11" fmla="*/ 59237 w 4030021"/>
              <a:gd name="connsiteY11" fmla="*/ 670723 h 4834151"/>
              <a:gd name="connsiteX0" fmla="*/ 89335 w 4060119"/>
              <a:gd name="connsiteY0" fmla="*/ 670723 h 4834151"/>
              <a:gd name="connsiteX1" fmla="*/ 607444 w 4060119"/>
              <a:gd name="connsiteY1" fmla="*/ 152615 h 4834151"/>
              <a:gd name="connsiteX2" fmla="*/ 3542011 w 4060119"/>
              <a:gd name="connsiteY2" fmla="*/ 152615 h 4834151"/>
              <a:gd name="connsiteX3" fmla="*/ 3908369 w 4060119"/>
              <a:gd name="connsiteY3" fmla="*/ 304366 h 4834151"/>
              <a:gd name="connsiteX4" fmla="*/ 4060119 w 4060119"/>
              <a:gd name="connsiteY4" fmla="*/ 670724 h 4834151"/>
              <a:gd name="connsiteX5" fmla="*/ 4060119 w 4060119"/>
              <a:gd name="connsiteY5" fmla="*/ 4316043 h 4834151"/>
              <a:gd name="connsiteX6" fmla="*/ 3908369 w 4060119"/>
              <a:gd name="connsiteY6" fmla="*/ 4682401 h 4834151"/>
              <a:gd name="connsiteX7" fmla="*/ 3542011 w 4060119"/>
              <a:gd name="connsiteY7" fmla="*/ 4834151 h 4834151"/>
              <a:gd name="connsiteX8" fmla="*/ 607443 w 4060119"/>
              <a:gd name="connsiteY8" fmla="*/ 4834151 h 4834151"/>
              <a:gd name="connsiteX9" fmla="*/ 241085 w 4060119"/>
              <a:gd name="connsiteY9" fmla="*/ 4682400 h 4834151"/>
              <a:gd name="connsiteX10" fmla="*/ 89335 w 4060119"/>
              <a:gd name="connsiteY10" fmla="*/ 4316042 h 4834151"/>
              <a:gd name="connsiteX11" fmla="*/ 89335 w 4060119"/>
              <a:gd name="connsiteY11" fmla="*/ 670723 h 4834151"/>
              <a:gd name="connsiteX0" fmla="*/ 89335 w 4060119"/>
              <a:gd name="connsiteY0" fmla="*/ 685611 h 4849039"/>
              <a:gd name="connsiteX1" fmla="*/ 607444 w 4060119"/>
              <a:gd name="connsiteY1" fmla="*/ 167503 h 4849039"/>
              <a:gd name="connsiteX2" fmla="*/ 3542011 w 4060119"/>
              <a:gd name="connsiteY2" fmla="*/ 167503 h 4849039"/>
              <a:gd name="connsiteX3" fmla="*/ 3908369 w 4060119"/>
              <a:gd name="connsiteY3" fmla="*/ 319254 h 4849039"/>
              <a:gd name="connsiteX4" fmla="*/ 4060119 w 4060119"/>
              <a:gd name="connsiteY4" fmla="*/ 685612 h 4849039"/>
              <a:gd name="connsiteX5" fmla="*/ 4060119 w 4060119"/>
              <a:gd name="connsiteY5" fmla="*/ 4330931 h 4849039"/>
              <a:gd name="connsiteX6" fmla="*/ 3908369 w 4060119"/>
              <a:gd name="connsiteY6" fmla="*/ 4697289 h 4849039"/>
              <a:gd name="connsiteX7" fmla="*/ 3542011 w 4060119"/>
              <a:gd name="connsiteY7" fmla="*/ 4849039 h 4849039"/>
              <a:gd name="connsiteX8" fmla="*/ 607443 w 4060119"/>
              <a:gd name="connsiteY8" fmla="*/ 4849039 h 4849039"/>
              <a:gd name="connsiteX9" fmla="*/ 241085 w 4060119"/>
              <a:gd name="connsiteY9" fmla="*/ 4697288 h 4849039"/>
              <a:gd name="connsiteX10" fmla="*/ 89335 w 4060119"/>
              <a:gd name="connsiteY10" fmla="*/ 4330930 h 4849039"/>
              <a:gd name="connsiteX11" fmla="*/ 89335 w 4060119"/>
              <a:gd name="connsiteY11" fmla="*/ 685611 h 4849039"/>
              <a:gd name="connsiteX0" fmla="*/ 100447 w 4060119"/>
              <a:gd name="connsiteY0" fmla="*/ 685611 h 5222660"/>
              <a:gd name="connsiteX1" fmla="*/ 607444 w 4060119"/>
              <a:gd name="connsiteY1" fmla="*/ 541124 h 5222660"/>
              <a:gd name="connsiteX2" fmla="*/ 3542011 w 4060119"/>
              <a:gd name="connsiteY2" fmla="*/ 541124 h 5222660"/>
              <a:gd name="connsiteX3" fmla="*/ 3908369 w 4060119"/>
              <a:gd name="connsiteY3" fmla="*/ 692875 h 5222660"/>
              <a:gd name="connsiteX4" fmla="*/ 4060119 w 4060119"/>
              <a:gd name="connsiteY4" fmla="*/ 1059233 h 5222660"/>
              <a:gd name="connsiteX5" fmla="*/ 4060119 w 4060119"/>
              <a:gd name="connsiteY5" fmla="*/ 4704552 h 5222660"/>
              <a:gd name="connsiteX6" fmla="*/ 3908369 w 4060119"/>
              <a:gd name="connsiteY6" fmla="*/ 5070910 h 5222660"/>
              <a:gd name="connsiteX7" fmla="*/ 3542011 w 4060119"/>
              <a:gd name="connsiteY7" fmla="*/ 5222660 h 5222660"/>
              <a:gd name="connsiteX8" fmla="*/ 607443 w 4060119"/>
              <a:gd name="connsiteY8" fmla="*/ 5222660 h 5222660"/>
              <a:gd name="connsiteX9" fmla="*/ 241085 w 4060119"/>
              <a:gd name="connsiteY9" fmla="*/ 5070909 h 5222660"/>
              <a:gd name="connsiteX10" fmla="*/ 89335 w 4060119"/>
              <a:gd name="connsiteY10" fmla="*/ 4704551 h 5222660"/>
              <a:gd name="connsiteX11" fmla="*/ 100447 w 4060119"/>
              <a:gd name="connsiteY11" fmla="*/ 685611 h 5222660"/>
              <a:gd name="connsiteX0" fmla="*/ 100447 w 4060119"/>
              <a:gd name="connsiteY0" fmla="*/ 333221 h 4870270"/>
              <a:gd name="connsiteX1" fmla="*/ 607444 w 4060119"/>
              <a:gd name="connsiteY1" fmla="*/ 188734 h 4870270"/>
              <a:gd name="connsiteX2" fmla="*/ 3542011 w 4060119"/>
              <a:gd name="connsiteY2" fmla="*/ 188734 h 4870270"/>
              <a:gd name="connsiteX3" fmla="*/ 3908369 w 4060119"/>
              <a:gd name="connsiteY3" fmla="*/ 340485 h 4870270"/>
              <a:gd name="connsiteX4" fmla="*/ 4060119 w 4060119"/>
              <a:gd name="connsiteY4" fmla="*/ 706843 h 4870270"/>
              <a:gd name="connsiteX5" fmla="*/ 4060119 w 4060119"/>
              <a:gd name="connsiteY5" fmla="*/ 4352162 h 4870270"/>
              <a:gd name="connsiteX6" fmla="*/ 3908369 w 4060119"/>
              <a:gd name="connsiteY6" fmla="*/ 4718520 h 4870270"/>
              <a:gd name="connsiteX7" fmla="*/ 3542011 w 4060119"/>
              <a:gd name="connsiteY7" fmla="*/ 4870270 h 4870270"/>
              <a:gd name="connsiteX8" fmla="*/ 607443 w 4060119"/>
              <a:gd name="connsiteY8" fmla="*/ 4870270 h 4870270"/>
              <a:gd name="connsiteX9" fmla="*/ 241085 w 4060119"/>
              <a:gd name="connsiteY9" fmla="*/ 4718519 h 4870270"/>
              <a:gd name="connsiteX10" fmla="*/ 89335 w 4060119"/>
              <a:gd name="connsiteY10" fmla="*/ 4352161 h 4870270"/>
              <a:gd name="connsiteX11" fmla="*/ 100447 w 4060119"/>
              <a:gd name="connsiteY11" fmla="*/ 333221 h 4870270"/>
              <a:gd name="connsiteX0" fmla="*/ 100447 w 4060119"/>
              <a:gd name="connsiteY0" fmla="*/ 169421 h 4706470"/>
              <a:gd name="connsiteX1" fmla="*/ 607444 w 4060119"/>
              <a:gd name="connsiteY1" fmla="*/ 24934 h 4706470"/>
              <a:gd name="connsiteX2" fmla="*/ 3542011 w 4060119"/>
              <a:gd name="connsiteY2" fmla="*/ 24934 h 4706470"/>
              <a:gd name="connsiteX3" fmla="*/ 3908369 w 4060119"/>
              <a:gd name="connsiteY3" fmla="*/ 176685 h 4706470"/>
              <a:gd name="connsiteX4" fmla="*/ 4060119 w 4060119"/>
              <a:gd name="connsiteY4" fmla="*/ 543043 h 4706470"/>
              <a:gd name="connsiteX5" fmla="*/ 4060119 w 4060119"/>
              <a:gd name="connsiteY5" fmla="*/ 4188362 h 4706470"/>
              <a:gd name="connsiteX6" fmla="*/ 3908369 w 4060119"/>
              <a:gd name="connsiteY6" fmla="*/ 4554720 h 4706470"/>
              <a:gd name="connsiteX7" fmla="*/ 3542011 w 4060119"/>
              <a:gd name="connsiteY7" fmla="*/ 4706470 h 4706470"/>
              <a:gd name="connsiteX8" fmla="*/ 607443 w 4060119"/>
              <a:gd name="connsiteY8" fmla="*/ 4706470 h 4706470"/>
              <a:gd name="connsiteX9" fmla="*/ 241085 w 4060119"/>
              <a:gd name="connsiteY9" fmla="*/ 4554719 h 4706470"/>
              <a:gd name="connsiteX10" fmla="*/ 89335 w 4060119"/>
              <a:gd name="connsiteY10" fmla="*/ 4188361 h 4706470"/>
              <a:gd name="connsiteX11" fmla="*/ 100447 w 4060119"/>
              <a:gd name="connsiteY11" fmla="*/ 169421 h 4706470"/>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2817 w 3972489"/>
              <a:gd name="connsiteY0" fmla="*/ 244034 h 4781083"/>
              <a:gd name="connsiteX1" fmla="*/ 519814 w 3972489"/>
              <a:gd name="connsiteY1" fmla="*/ 99547 h 4781083"/>
              <a:gd name="connsiteX2" fmla="*/ 3454381 w 3972489"/>
              <a:gd name="connsiteY2" fmla="*/ 99547 h 4781083"/>
              <a:gd name="connsiteX3" fmla="*/ 3820739 w 3972489"/>
              <a:gd name="connsiteY3" fmla="*/ 251298 h 4781083"/>
              <a:gd name="connsiteX4" fmla="*/ 3972489 w 3972489"/>
              <a:gd name="connsiteY4" fmla="*/ 617656 h 4781083"/>
              <a:gd name="connsiteX5" fmla="*/ 3972489 w 3972489"/>
              <a:gd name="connsiteY5" fmla="*/ 4262975 h 4781083"/>
              <a:gd name="connsiteX6" fmla="*/ 3820739 w 3972489"/>
              <a:gd name="connsiteY6" fmla="*/ 4629333 h 4781083"/>
              <a:gd name="connsiteX7" fmla="*/ 3454381 w 3972489"/>
              <a:gd name="connsiteY7" fmla="*/ 4781083 h 4781083"/>
              <a:gd name="connsiteX8" fmla="*/ 519813 w 3972489"/>
              <a:gd name="connsiteY8" fmla="*/ 4781083 h 4781083"/>
              <a:gd name="connsiteX9" fmla="*/ 153455 w 3972489"/>
              <a:gd name="connsiteY9" fmla="*/ 4629332 h 4781083"/>
              <a:gd name="connsiteX10" fmla="*/ 1705 w 3972489"/>
              <a:gd name="connsiteY10" fmla="*/ 4262974 h 4781083"/>
              <a:gd name="connsiteX11" fmla="*/ 12817 w 3972489"/>
              <a:gd name="connsiteY11" fmla="*/ 244034 h 4781083"/>
              <a:gd name="connsiteX0" fmla="*/ 12817 w 3972489"/>
              <a:gd name="connsiteY0" fmla="*/ 212820 h 4749869"/>
              <a:gd name="connsiteX1" fmla="*/ 519814 w 3972489"/>
              <a:gd name="connsiteY1" fmla="*/ 68333 h 4749869"/>
              <a:gd name="connsiteX2" fmla="*/ 3454381 w 3972489"/>
              <a:gd name="connsiteY2" fmla="*/ 68333 h 4749869"/>
              <a:gd name="connsiteX3" fmla="*/ 3820739 w 3972489"/>
              <a:gd name="connsiteY3" fmla="*/ 220084 h 4749869"/>
              <a:gd name="connsiteX4" fmla="*/ 3972489 w 3972489"/>
              <a:gd name="connsiteY4" fmla="*/ 586442 h 4749869"/>
              <a:gd name="connsiteX5" fmla="*/ 3972489 w 3972489"/>
              <a:gd name="connsiteY5" fmla="*/ 4231761 h 4749869"/>
              <a:gd name="connsiteX6" fmla="*/ 3820739 w 3972489"/>
              <a:gd name="connsiteY6" fmla="*/ 4598119 h 4749869"/>
              <a:gd name="connsiteX7" fmla="*/ 3454381 w 3972489"/>
              <a:gd name="connsiteY7" fmla="*/ 4749869 h 4749869"/>
              <a:gd name="connsiteX8" fmla="*/ 519813 w 3972489"/>
              <a:gd name="connsiteY8" fmla="*/ 4749869 h 4749869"/>
              <a:gd name="connsiteX9" fmla="*/ 153455 w 3972489"/>
              <a:gd name="connsiteY9" fmla="*/ 4598118 h 4749869"/>
              <a:gd name="connsiteX10" fmla="*/ 1705 w 3972489"/>
              <a:gd name="connsiteY10" fmla="*/ 4231760 h 4749869"/>
              <a:gd name="connsiteX11" fmla="*/ 12817 w 3972489"/>
              <a:gd name="connsiteY11" fmla="*/ 212820 h 4749869"/>
              <a:gd name="connsiteX0" fmla="*/ 12817 w 3972489"/>
              <a:gd name="connsiteY0" fmla="*/ 212820 h 4894355"/>
              <a:gd name="connsiteX1" fmla="*/ 519814 w 3972489"/>
              <a:gd name="connsiteY1" fmla="*/ 212819 h 4894355"/>
              <a:gd name="connsiteX2" fmla="*/ 3454381 w 3972489"/>
              <a:gd name="connsiteY2" fmla="*/ 212819 h 4894355"/>
              <a:gd name="connsiteX3" fmla="*/ 3820739 w 3972489"/>
              <a:gd name="connsiteY3" fmla="*/ 364570 h 4894355"/>
              <a:gd name="connsiteX4" fmla="*/ 3972489 w 3972489"/>
              <a:gd name="connsiteY4" fmla="*/ 730928 h 4894355"/>
              <a:gd name="connsiteX5" fmla="*/ 3972489 w 3972489"/>
              <a:gd name="connsiteY5" fmla="*/ 4376247 h 4894355"/>
              <a:gd name="connsiteX6" fmla="*/ 3820739 w 3972489"/>
              <a:gd name="connsiteY6" fmla="*/ 4742605 h 4894355"/>
              <a:gd name="connsiteX7" fmla="*/ 3454381 w 3972489"/>
              <a:gd name="connsiteY7" fmla="*/ 4894355 h 4894355"/>
              <a:gd name="connsiteX8" fmla="*/ 519813 w 3972489"/>
              <a:gd name="connsiteY8" fmla="*/ 4894355 h 4894355"/>
              <a:gd name="connsiteX9" fmla="*/ 153455 w 3972489"/>
              <a:gd name="connsiteY9" fmla="*/ 4742604 h 4894355"/>
              <a:gd name="connsiteX10" fmla="*/ 1705 w 3972489"/>
              <a:gd name="connsiteY10" fmla="*/ 4376246 h 4894355"/>
              <a:gd name="connsiteX11" fmla="*/ 12817 w 3972489"/>
              <a:gd name="connsiteY11" fmla="*/ 212820 h 4894355"/>
              <a:gd name="connsiteX0" fmla="*/ 12817 w 3972489"/>
              <a:gd name="connsiteY0" fmla="*/ 1 h 4681536"/>
              <a:gd name="connsiteX1" fmla="*/ 519814 w 3972489"/>
              <a:gd name="connsiteY1" fmla="*/ 0 h 4681536"/>
              <a:gd name="connsiteX2" fmla="*/ 3454381 w 3972489"/>
              <a:gd name="connsiteY2" fmla="*/ 0 h 4681536"/>
              <a:gd name="connsiteX3" fmla="*/ 3820739 w 3972489"/>
              <a:gd name="connsiteY3" fmla="*/ 151751 h 4681536"/>
              <a:gd name="connsiteX4" fmla="*/ 3972489 w 3972489"/>
              <a:gd name="connsiteY4" fmla="*/ 518109 h 4681536"/>
              <a:gd name="connsiteX5" fmla="*/ 3972489 w 3972489"/>
              <a:gd name="connsiteY5" fmla="*/ 4163428 h 4681536"/>
              <a:gd name="connsiteX6" fmla="*/ 3820739 w 3972489"/>
              <a:gd name="connsiteY6" fmla="*/ 4529786 h 4681536"/>
              <a:gd name="connsiteX7" fmla="*/ 3454381 w 3972489"/>
              <a:gd name="connsiteY7" fmla="*/ 4681536 h 4681536"/>
              <a:gd name="connsiteX8" fmla="*/ 519813 w 3972489"/>
              <a:gd name="connsiteY8" fmla="*/ 4681536 h 4681536"/>
              <a:gd name="connsiteX9" fmla="*/ 153455 w 3972489"/>
              <a:gd name="connsiteY9" fmla="*/ 4529785 h 4681536"/>
              <a:gd name="connsiteX10" fmla="*/ 1705 w 3972489"/>
              <a:gd name="connsiteY10" fmla="*/ 4163427 h 4681536"/>
              <a:gd name="connsiteX11" fmla="*/ 12817 w 3972489"/>
              <a:gd name="connsiteY11" fmla="*/ 1 h 4681536"/>
              <a:gd name="connsiteX0" fmla="*/ 519814 w 4479486"/>
              <a:gd name="connsiteY0" fmla="*/ 1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19814 w 4479486"/>
              <a:gd name="connsiteY11" fmla="*/ 1 h 4681536"/>
              <a:gd name="connsiteX0" fmla="*/ 591822 w 4479486"/>
              <a:gd name="connsiteY0" fmla="*/ 0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91822 w 4479486"/>
              <a:gd name="connsiteY11" fmla="*/ 0 h 4681536"/>
              <a:gd name="connsiteX0" fmla="*/ 11112 w 3970784"/>
              <a:gd name="connsiteY0" fmla="*/ 0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 name="connsiteX11" fmla="*/ 11112 w 3970784"/>
              <a:gd name="connsiteY11" fmla="*/ 0 h 4681536"/>
              <a:gd name="connsiteX0" fmla="*/ 0 w 3970784"/>
              <a:gd name="connsiteY0" fmla="*/ 4163427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0784" h="4681536">
                <a:moveTo>
                  <a:pt x="0" y="4163427"/>
                </a:moveTo>
                <a:lnTo>
                  <a:pt x="11112" y="0"/>
                </a:lnTo>
                <a:lnTo>
                  <a:pt x="3452676" y="0"/>
                </a:lnTo>
                <a:cubicBezTo>
                  <a:pt x="3590087" y="0"/>
                  <a:pt x="3721870" y="54587"/>
                  <a:pt x="3819034" y="151751"/>
                </a:cubicBezTo>
                <a:cubicBezTo>
                  <a:pt x="3916198" y="248915"/>
                  <a:pt x="3970784" y="380698"/>
                  <a:pt x="3970784" y="518109"/>
                </a:cubicBezTo>
                <a:lnTo>
                  <a:pt x="3970784" y="4163428"/>
                </a:lnTo>
                <a:cubicBezTo>
                  <a:pt x="3970784" y="4300839"/>
                  <a:pt x="3916198" y="4432622"/>
                  <a:pt x="3819034" y="4529786"/>
                </a:cubicBezTo>
                <a:cubicBezTo>
                  <a:pt x="3721870" y="4626950"/>
                  <a:pt x="3590087" y="4681536"/>
                  <a:pt x="3452676" y="4681536"/>
                </a:cubicBezTo>
                <a:lnTo>
                  <a:pt x="518108" y="4681536"/>
                </a:lnTo>
                <a:cubicBezTo>
                  <a:pt x="380697" y="4681536"/>
                  <a:pt x="248914" y="4626950"/>
                  <a:pt x="151750" y="4529785"/>
                </a:cubicBezTo>
                <a:cubicBezTo>
                  <a:pt x="54586" y="4432621"/>
                  <a:pt x="0" y="4300838"/>
                  <a:pt x="0" y="4163427"/>
                </a:cubicBezTo>
                <a:close/>
              </a:path>
            </a:pathLst>
          </a:custGeom>
          <a:noFill/>
          <a:ln w="19050">
            <a:solidFill>
              <a:schemeClr val="tx2"/>
            </a:solidFill>
          </a:ln>
          <a:extLst/>
        </p:spPr>
        <p:txBody>
          <a:bodyPr vert="horz" wrap="square" lIns="144000" tIns="144000" rIns="144000" bIns="144000" numCol="1" anchor="t" anchorCtr="0" compatLnSpc="1">
            <a:prstTxWarp prst="textNoShape">
              <a:avLst/>
            </a:prstTxWarp>
          </a:bodyPr>
          <a:lstStyle>
            <a:lvl1pPr algn="l" defTabSz="912813" rtl="0" eaLnBrk="0" fontAlgn="base" hangingPunct="0">
              <a:lnSpc>
                <a:spcPct val="90000"/>
              </a:lnSpc>
              <a:spcBef>
                <a:spcPts val="1200"/>
              </a:spcBef>
              <a:spcAft>
                <a:spcPct val="0"/>
              </a:spcAft>
              <a:defRPr sz="1335" kern="1200">
                <a:solidFill>
                  <a:srgbClr val="00B2A9"/>
                </a:solidFill>
                <a:latin typeface="+mn-lt"/>
                <a:ea typeface="+mn-ea"/>
                <a:cs typeface="+mn-cs"/>
              </a:defRPr>
            </a:lvl1pPr>
            <a:lvl2pPr algn="l" defTabSz="912813" rtl="0" eaLnBrk="0" fontAlgn="base" hangingPunct="0">
              <a:lnSpc>
                <a:spcPct val="90000"/>
              </a:lnSpc>
              <a:spcBef>
                <a:spcPts val="600"/>
              </a:spcBef>
              <a:spcAft>
                <a:spcPct val="0"/>
              </a:spcAft>
              <a:buClr>
                <a:schemeClr val="accent1"/>
              </a:buClr>
              <a:buSzPct val="80000"/>
              <a:buFont typeface="Wingdings" panose="05000000000000000000" pitchFamily="2" charset="2"/>
              <a:defRPr sz="1335" kern="1200">
                <a:solidFill>
                  <a:schemeClr val="tx1"/>
                </a:solidFill>
                <a:latin typeface="+mn-lt"/>
                <a:ea typeface="+mn-ea"/>
                <a:cs typeface="+mn-cs"/>
              </a:defRPr>
            </a:lvl2pPr>
            <a:lvl3pPr marL="143998" indent="-143998" algn="l" defTabSz="912813" rtl="0" eaLnBrk="0" fontAlgn="base" hangingPunct="0">
              <a:lnSpc>
                <a:spcPct val="90000"/>
              </a:lnSpc>
              <a:spcBef>
                <a:spcPts val="600"/>
              </a:spcBef>
              <a:spcAft>
                <a:spcPct val="0"/>
              </a:spcAft>
              <a:buClr>
                <a:schemeClr val="accent1"/>
              </a:buClr>
              <a:buSzPct val="70000"/>
              <a:buBlip>
                <a:blip r:embed="rId5"/>
              </a:buBlip>
              <a:defRPr sz="1335" kern="1200">
                <a:solidFill>
                  <a:schemeClr val="tx1"/>
                </a:solidFill>
                <a:latin typeface="+mn-lt"/>
                <a:ea typeface="+mn-ea"/>
                <a:cs typeface="+mn-cs"/>
              </a:defRPr>
            </a:lvl3pPr>
            <a:lvl4pPr marL="647700" indent="-179388" algn="l" defTabSz="912813" rtl="0" eaLnBrk="0" fontAlgn="base" hangingPunct="0">
              <a:lnSpc>
                <a:spcPct val="90000"/>
              </a:lnSpc>
              <a:spcBef>
                <a:spcPts val="600"/>
              </a:spcBef>
              <a:spcAft>
                <a:spcPct val="0"/>
              </a:spcAft>
              <a:buClr>
                <a:schemeClr val="accent1"/>
              </a:buClr>
              <a:buSzPct val="70000"/>
              <a:buBlip>
                <a:blip r:embed="rId5"/>
              </a:buBlip>
              <a:defRPr sz="1401" kern="1200">
                <a:solidFill>
                  <a:schemeClr val="tx1"/>
                </a:solidFill>
                <a:latin typeface="+mn-lt"/>
                <a:ea typeface="+mn-ea"/>
                <a:cs typeface="+mn-cs"/>
              </a:defRPr>
            </a:lvl4pPr>
            <a:lvl5pPr marL="827088" indent="177800" algn="l" defTabSz="912813" rtl="0" eaLnBrk="0" fontAlgn="base" hangingPunct="0">
              <a:lnSpc>
                <a:spcPct val="90000"/>
              </a:lnSpc>
              <a:spcBef>
                <a:spcPts val="300"/>
              </a:spcBef>
              <a:spcAft>
                <a:spcPct val="0"/>
              </a:spcAft>
              <a:buClr>
                <a:schemeClr val="bg2"/>
              </a:buClr>
              <a:buSzPct val="70000"/>
              <a:buBlip>
                <a:blip r:embed="rId6"/>
              </a:buBlip>
              <a:defRPr sz="1401" kern="1200">
                <a:solidFill>
                  <a:schemeClr val="tx1"/>
                </a:solidFill>
                <a:latin typeface="+mn-lt"/>
                <a:ea typeface="+mn-ea"/>
                <a:cs typeface="+mn-cs"/>
              </a:defRPr>
            </a:lvl5pPr>
            <a:lvl6pPr marL="2514569"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3"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6"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52"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200" b="1" dirty="0">
                <a:solidFill>
                  <a:schemeClr val="tx1"/>
                </a:solidFill>
              </a:rPr>
              <a:t>L’encadrement des boissons alcoolisées dans l’entreprise</a:t>
            </a:r>
          </a:p>
          <a:p>
            <a:r>
              <a:rPr lang="fr-FR" sz="1200" dirty="0">
                <a:solidFill>
                  <a:schemeClr val="tx1"/>
                </a:solidFill>
              </a:rPr>
              <a:t>Le code du travail interdit l’introduction de boissons alcoolisées dans l’entreprise (à l’exception du vin, bière, cidre et poiré) et de laisser un salarié en état d’ivresse sur le lieu de travail.</a:t>
            </a:r>
          </a:p>
          <a:p>
            <a:r>
              <a:rPr lang="fr-FR" sz="1200" dirty="0">
                <a:solidFill>
                  <a:schemeClr val="tx1"/>
                </a:solidFill>
              </a:rPr>
              <a:t>L’employeur prévoit dans le règlement intérieur ou, à défaut, par note de service les mesures permettant de protéger la santé et la sécurité des travailleurs et de prévenir tout risque d'accident. Ces mesures, qui peuvent notamment prendre la forme d'une limitation voire d'une interdiction de cette consommation, doivent être proportionnées au but recherché.</a:t>
            </a:r>
          </a:p>
        </p:txBody>
      </p:sp>
    </p:spTree>
    <p:extLst>
      <p:ext uri="{BB962C8B-B14F-4D97-AF65-F5344CB8AC3E}">
        <p14:creationId xmlns:p14="http://schemas.microsoft.com/office/powerpoint/2010/main" val="239213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En pratique</a:t>
            </a:r>
            <a:endParaRPr lang="fr-FR" sz="2800" dirty="0"/>
          </a:p>
        </p:txBody>
      </p:sp>
      <p:sp>
        <p:nvSpPr>
          <p:cNvPr id="4" name="Rectangle 3"/>
          <p:cNvSpPr/>
          <p:nvPr/>
        </p:nvSpPr>
        <p:spPr>
          <a:xfrm>
            <a:off x="317501" y="873125"/>
            <a:ext cx="7848599" cy="4816703"/>
          </a:xfrm>
          <a:prstGeom prst="rect">
            <a:avLst/>
          </a:prstGeom>
        </p:spPr>
        <p:txBody>
          <a:bodyPr wrap="square">
            <a:spAutoFit/>
          </a:bodyPr>
          <a:lstStyle/>
          <a:p>
            <a:pPr>
              <a:spcBef>
                <a:spcPts val="600"/>
              </a:spcBef>
              <a:tabLst>
                <a:tab pos="547370" algn="l"/>
                <a:tab pos="449580" algn="l"/>
              </a:tabLst>
            </a:pPr>
            <a:r>
              <a:rPr lang="fr-FR" sz="2000" b="1" dirty="0">
                <a:solidFill>
                  <a:schemeClr val="tx2"/>
                </a:solidFill>
                <a:ea typeface="+mj-ea"/>
                <a:cs typeface="+mj-cs"/>
              </a:rPr>
              <a:t>La conduite à tenir face à un salarié dans l’incapacité d’assurer son travail en toute sécurité</a:t>
            </a:r>
          </a:p>
          <a:p>
            <a:pPr marL="342900" indent="-342900">
              <a:spcBef>
                <a:spcPts val="600"/>
              </a:spcBef>
              <a:buBlip>
                <a:blip r:embed="rId3"/>
              </a:buBlip>
              <a:tabLst>
                <a:tab pos="547370" algn="l"/>
                <a:tab pos="449580" algn="l"/>
              </a:tabLst>
            </a:pPr>
            <a:r>
              <a:rPr lang="fr-FR" dirty="0"/>
              <a:t>L’</a:t>
            </a:r>
            <a:r>
              <a:rPr lang="fr-FR" sz="1600" dirty="0"/>
              <a:t>alerte de l’employeur. Le rôle de chacun est d’alerter quand une personne ne semble pas en pleine possession de ses moyens. L’alerte ne doit pas être perçue comme une délation, mais comme un moyen d’éviter un accident ou la dégradation de la santé du salarié et/ou des tiers ;</a:t>
            </a:r>
          </a:p>
          <a:p>
            <a:pPr marL="342900" indent="-342900">
              <a:spcBef>
                <a:spcPts val="600"/>
              </a:spcBef>
              <a:buBlip>
                <a:blip r:embed="rId3"/>
              </a:buBlip>
              <a:tabLst>
                <a:tab pos="547370" algn="l"/>
                <a:tab pos="449580" algn="l"/>
              </a:tabLst>
            </a:pPr>
            <a:r>
              <a:rPr lang="fr-FR" sz="1600" dirty="0"/>
              <a:t>Le retrait de la personne de toute activité dangereuse à titre conservatoire</a:t>
            </a:r>
            <a:r>
              <a:rPr lang="fr-FR" sz="1600" dirty="0">
                <a:solidFill>
                  <a:srgbClr val="FF0000"/>
                </a:solidFill>
              </a:rPr>
              <a:t> </a:t>
            </a:r>
            <a:r>
              <a:rPr lang="fr-FR" sz="1600" dirty="0"/>
              <a:t>;</a:t>
            </a:r>
          </a:p>
          <a:p>
            <a:pPr marL="342900" indent="-342900">
              <a:spcBef>
                <a:spcPts val="600"/>
              </a:spcBef>
              <a:buBlip>
                <a:blip r:embed="rId3"/>
              </a:buBlip>
              <a:tabLst>
                <a:tab pos="547370" algn="l"/>
                <a:tab pos="449580" algn="l"/>
              </a:tabLst>
            </a:pPr>
            <a:r>
              <a:rPr lang="fr-FR" sz="1600" dirty="0"/>
              <a:t>L’alerte du sauveteur secouriste du travail et/ou des secours extérieurs ; </a:t>
            </a:r>
          </a:p>
          <a:p>
            <a:pPr marL="342900" indent="-342900">
              <a:spcBef>
                <a:spcPts val="600"/>
              </a:spcBef>
              <a:buBlip>
                <a:blip r:embed="rId3"/>
              </a:buBlip>
              <a:tabLst>
                <a:tab pos="547370" algn="l"/>
                <a:tab pos="449580" algn="l"/>
              </a:tabLst>
            </a:pPr>
            <a:r>
              <a:rPr lang="fr-FR" sz="1600" dirty="0"/>
              <a:t>La demande d’avis médical (avec description écrite des faits observables). Il est recommandé de motiver cette demande en indiquant au médecin les éléments factuels observés laissant présager une situation de danger. En effet, un trouble du comportement et/ou de vigilance peut être dû à un problème de santé (hypoglycémie, accident vasculaire cérébral…) associé ou non à une consommation de substance psychoactive ;</a:t>
            </a:r>
          </a:p>
          <a:p>
            <a:pPr marL="342900" indent="-342900">
              <a:spcBef>
                <a:spcPts val="600"/>
              </a:spcBef>
              <a:buBlip>
                <a:blip r:embed="rId3"/>
              </a:buBlip>
              <a:tabLst>
                <a:tab pos="547370" algn="l"/>
                <a:tab pos="449580" algn="l"/>
              </a:tabLst>
            </a:pPr>
            <a:r>
              <a:rPr lang="fr-FR" sz="1600" dirty="0"/>
              <a:t>La préparation du retour du salarié : examen par le médecin du </a:t>
            </a:r>
            <a:r>
              <a:rPr lang="fr-FR" sz="1600" dirty="0">
                <a:solidFill>
                  <a:schemeClr val="bg1">
                    <a:lumMod val="50000"/>
                  </a:schemeClr>
                </a:solidFill>
              </a:rPr>
              <a:t>travail le cas échéant, </a:t>
            </a:r>
            <a:r>
              <a:rPr lang="fr-FR" sz="1600" dirty="0"/>
              <a:t>et entretien de l’employeur avec le salarié (voir le guide managérial). </a:t>
            </a:r>
          </a:p>
          <a:p>
            <a:endParaRPr lang="fr-FR" sz="1600" dirty="0"/>
          </a:p>
        </p:txBody>
      </p:sp>
      <p:sp>
        <p:nvSpPr>
          <p:cNvPr id="5" name="Espace réservé du contenu 3"/>
          <p:cNvSpPr txBox="1">
            <a:spLocks/>
          </p:cNvSpPr>
          <p:nvPr/>
        </p:nvSpPr>
        <p:spPr bwMode="auto">
          <a:xfrm>
            <a:off x="8166100" y="1406524"/>
            <a:ext cx="2123809" cy="2286001"/>
          </a:xfrm>
          <a:custGeom>
            <a:avLst/>
            <a:gdLst>
              <a:gd name="connsiteX0" fmla="*/ 0 w 3970784"/>
              <a:gd name="connsiteY0" fmla="*/ 518108 h 4681536"/>
              <a:gd name="connsiteX1" fmla="*/ 151751 w 3970784"/>
              <a:gd name="connsiteY1" fmla="*/ 151750 h 4681536"/>
              <a:gd name="connsiteX2" fmla="*/ 518109 w 3970784"/>
              <a:gd name="connsiteY2" fmla="*/ 0 h 4681536"/>
              <a:gd name="connsiteX3" fmla="*/ 3452676 w 3970784"/>
              <a:gd name="connsiteY3" fmla="*/ 0 h 4681536"/>
              <a:gd name="connsiteX4" fmla="*/ 3819034 w 3970784"/>
              <a:gd name="connsiteY4" fmla="*/ 151751 h 4681536"/>
              <a:gd name="connsiteX5" fmla="*/ 3970784 w 3970784"/>
              <a:gd name="connsiteY5" fmla="*/ 518109 h 4681536"/>
              <a:gd name="connsiteX6" fmla="*/ 3970784 w 3970784"/>
              <a:gd name="connsiteY6" fmla="*/ 4163428 h 4681536"/>
              <a:gd name="connsiteX7" fmla="*/ 3819034 w 3970784"/>
              <a:gd name="connsiteY7" fmla="*/ 4529786 h 4681536"/>
              <a:gd name="connsiteX8" fmla="*/ 3452676 w 3970784"/>
              <a:gd name="connsiteY8" fmla="*/ 4681536 h 4681536"/>
              <a:gd name="connsiteX9" fmla="*/ 518108 w 3970784"/>
              <a:gd name="connsiteY9" fmla="*/ 4681536 h 4681536"/>
              <a:gd name="connsiteX10" fmla="*/ 151750 w 3970784"/>
              <a:gd name="connsiteY10" fmla="*/ 4529785 h 4681536"/>
              <a:gd name="connsiteX11" fmla="*/ 0 w 3970784"/>
              <a:gd name="connsiteY11" fmla="*/ 4163427 h 4681536"/>
              <a:gd name="connsiteX12" fmla="*/ 0 w 3970784"/>
              <a:gd name="connsiteY12" fmla="*/ 518108 h 4681536"/>
              <a:gd name="connsiteX0" fmla="*/ 57337 w 4028121"/>
              <a:gd name="connsiteY0" fmla="*/ 693905 h 4857333"/>
              <a:gd name="connsiteX1" fmla="*/ 575446 w 4028121"/>
              <a:gd name="connsiteY1" fmla="*/ 175797 h 4857333"/>
              <a:gd name="connsiteX2" fmla="*/ 3510013 w 4028121"/>
              <a:gd name="connsiteY2" fmla="*/ 175797 h 4857333"/>
              <a:gd name="connsiteX3" fmla="*/ 3876371 w 4028121"/>
              <a:gd name="connsiteY3" fmla="*/ 327548 h 4857333"/>
              <a:gd name="connsiteX4" fmla="*/ 4028121 w 4028121"/>
              <a:gd name="connsiteY4" fmla="*/ 693906 h 4857333"/>
              <a:gd name="connsiteX5" fmla="*/ 4028121 w 4028121"/>
              <a:gd name="connsiteY5" fmla="*/ 4339225 h 4857333"/>
              <a:gd name="connsiteX6" fmla="*/ 3876371 w 4028121"/>
              <a:gd name="connsiteY6" fmla="*/ 4705583 h 4857333"/>
              <a:gd name="connsiteX7" fmla="*/ 3510013 w 4028121"/>
              <a:gd name="connsiteY7" fmla="*/ 4857333 h 4857333"/>
              <a:gd name="connsiteX8" fmla="*/ 575445 w 4028121"/>
              <a:gd name="connsiteY8" fmla="*/ 4857333 h 4857333"/>
              <a:gd name="connsiteX9" fmla="*/ 209087 w 4028121"/>
              <a:gd name="connsiteY9" fmla="*/ 4705582 h 4857333"/>
              <a:gd name="connsiteX10" fmla="*/ 57337 w 4028121"/>
              <a:gd name="connsiteY10" fmla="*/ 4339224 h 4857333"/>
              <a:gd name="connsiteX11" fmla="*/ 57337 w 4028121"/>
              <a:gd name="connsiteY11" fmla="*/ 693905 h 4857333"/>
              <a:gd name="connsiteX0" fmla="*/ 57337 w 4028121"/>
              <a:gd name="connsiteY0" fmla="*/ 724033 h 4887461"/>
              <a:gd name="connsiteX1" fmla="*/ 575446 w 4028121"/>
              <a:gd name="connsiteY1" fmla="*/ 205925 h 4887461"/>
              <a:gd name="connsiteX2" fmla="*/ 3510013 w 4028121"/>
              <a:gd name="connsiteY2" fmla="*/ 205925 h 4887461"/>
              <a:gd name="connsiteX3" fmla="*/ 3876371 w 4028121"/>
              <a:gd name="connsiteY3" fmla="*/ 357676 h 4887461"/>
              <a:gd name="connsiteX4" fmla="*/ 4028121 w 4028121"/>
              <a:gd name="connsiteY4" fmla="*/ 724034 h 4887461"/>
              <a:gd name="connsiteX5" fmla="*/ 4028121 w 4028121"/>
              <a:gd name="connsiteY5" fmla="*/ 4369353 h 4887461"/>
              <a:gd name="connsiteX6" fmla="*/ 3876371 w 4028121"/>
              <a:gd name="connsiteY6" fmla="*/ 4735711 h 4887461"/>
              <a:gd name="connsiteX7" fmla="*/ 3510013 w 4028121"/>
              <a:gd name="connsiteY7" fmla="*/ 4887461 h 4887461"/>
              <a:gd name="connsiteX8" fmla="*/ 575445 w 4028121"/>
              <a:gd name="connsiteY8" fmla="*/ 4887461 h 4887461"/>
              <a:gd name="connsiteX9" fmla="*/ 209087 w 4028121"/>
              <a:gd name="connsiteY9" fmla="*/ 4735710 h 4887461"/>
              <a:gd name="connsiteX10" fmla="*/ 57337 w 4028121"/>
              <a:gd name="connsiteY10" fmla="*/ 4369352 h 4887461"/>
              <a:gd name="connsiteX11" fmla="*/ 57337 w 4028121"/>
              <a:gd name="connsiteY11" fmla="*/ 724033 h 4887461"/>
              <a:gd name="connsiteX0" fmla="*/ 57337 w 4028121"/>
              <a:gd name="connsiteY0" fmla="*/ 670723 h 4834151"/>
              <a:gd name="connsiteX1" fmla="*/ 575446 w 4028121"/>
              <a:gd name="connsiteY1" fmla="*/ 152615 h 4834151"/>
              <a:gd name="connsiteX2" fmla="*/ 3510013 w 4028121"/>
              <a:gd name="connsiteY2" fmla="*/ 152615 h 4834151"/>
              <a:gd name="connsiteX3" fmla="*/ 3876371 w 4028121"/>
              <a:gd name="connsiteY3" fmla="*/ 304366 h 4834151"/>
              <a:gd name="connsiteX4" fmla="*/ 4028121 w 4028121"/>
              <a:gd name="connsiteY4" fmla="*/ 670724 h 4834151"/>
              <a:gd name="connsiteX5" fmla="*/ 4028121 w 4028121"/>
              <a:gd name="connsiteY5" fmla="*/ 4316043 h 4834151"/>
              <a:gd name="connsiteX6" fmla="*/ 3876371 w 4028121"/>
              <a:gd name="connsiteY6" fmla="*/ 4682401 h 4834151"/>
              <a:gd name="connsiteX7" fmla="*/ 3510013 w 4028121"/>
              <a:gd name="connsiteY7" fmla="*/ 4834151 h 4834151"/>
              <a:gd name="connsiteX8" fmla="*/ 575445 w 4028121"/>
              <a:gd name="connsiteY8" fmla="*/ 4834151 h 4834151"/>
              <a:gd name="connsiteX9" fmla="*/ 209087 w 4028121"/>
              <a:gd name="connsiteY9" fmla="*/ 4682400 h 4834151"/>
              <a:gd name="connsiteX10" fmla="*/ 57337 w 4028121"/>
              <a:gd name="connsiteY10" fmla="*/ 4316042 h 4834151"/>
              <a:gd name="connsiteX11" fmla="*/ 57337 w 4028121"/>
              <a:gd name="connsiteY11" fmla="*/ 670723 h 4834151"/>
              <a:gd name="connsiteX0" fmla="*/ 68385 w 4039169"/>
              <a:gd name="connsiteY0" fmla="*/ 670723 h 4834151"/>
              <a:gd name="connsiteX1" fmla="*/ 586494 w 4039169"/>
              <a:gd name="connsiteY1" fmla="*/ 152615 h 4834151"/>
              <a:gd name="connsiteX2" fmla="*/ 3521061 w 4039169"/>
              <a:gd name="connsiteY2" fmla="*/ 152615 h 4834151"/>
              <a:gd name="connsiteX3" fmla="*/ 3887419 w 4039169"/>
              <a:gd name="connsiteY3" fmla="*/ 304366 h 4834151"/>
              <a:gd name="connsiteX4" fmla="*/ 4039169 w 4039169"/>
              <a:gd name="connsiteY4" fmla="*/ 670724 h 4834151"/>
              <a:gd name="connsiteX5" fmla="*/ 4039169 w 4039169"/>
              <a:gd name="connsiteY5" fmla="*/ 4316043 h 4834151"/>
              <a:gd name="connsiteX6" fmla="*/ 3887419 w 4039169"/>
              <a:gd name="connsiteY6" fmla="*/ 4682401 h 4834151"/>
              <a:gd name="connsiteX7" fmla="*/ 3521061 w 4039169"/>
              <a:gd name="connsiteY7" fmla="*/ 4834151 h 4834151"/>
              <a:gd name="connsiteX8" fmla="*/ 586493 w 4039169"/>
              <a:gd name="connsiteY8" fmla="*/ 4834151 h 4834151"/>
              <a:gd name="connsiteX9" fmla="*/ 220135 w 4039169"/>
              <a:gd name="connsiteY9" fmla="*/ 4682400 h 4834151"/>
              <a:gd name="connsiteX10" fmla="*/ 68385 w 4039169"/>
              <a:gd name="connsiteY10" fmla="*/ 4316042 h 4834151"/>
              <a:gd name="connsiteX11" fmla="*/ 68385 w 4039169"/>
              <a:gd name="connsiteY11" fmla="*/ 670723 h 4834151"/>
              <a:gd name="connsiteX0" fmla="*/ 102293 w 4073077"/>
              <a:gd name="connsiteY0" fmla="*/ 670723 h 4834151"/>
              <a:gd name="connsiteX1" fmla="*/ 620402 w 4073077"/>
              <a:gd name="connsiteY1" fmla="*/ 152615 h 4834151"/>
              <a:gd name="connsiteX2" fmla="*/ 3554969 w 4073077"/>
              <a:gd name="connsiteY2" fmla="*/ 152615 h 4834151"/>
              <a:gd name="connsiteX3" fmla="*/ 3921327 w 4073077"/>
              <a:gd name="connsiteY3" fmla="*/ 304366 h 4834151"/>
              <a:gd name="connsiteX4" fmla="*/ 4073077 w 4073077"/>
              <a:gd name="connsiteY4" fmla="*/ 670724 h 4834151"/>
              <a:gd name="connsiteX5" fmla="*/ 4073077 w 4073077"/>
              <a:gd name="connsiteY5" fmla="*/ 4316043 h 4834151"/>
              <a:gd name="connsiteX6" fmla="*/ 3921327 w 4073077"/>
              <a:gd name="connsiteY6" fmla="*/ 4682401 h 4834151"/>
              <a:gd name="connsiteX7" fmla="*/ 3554969 w 4073077"/>
              <a:gd name="connsiteY7" fmla="*/ 4834151 h 4834151"/>
              <a:gd name="connsiteX8" fmla="*/ 620401 w 4073077"/>
              <a:gd name="connsiteY8" fmla="*/ 4834151 h 4834151"/>
              <a:gd name="connsiteX9" fmla="*/ 254043 w 4073077"/>
              <a:gd name="connsiteY9" fmla="*/ 4682400 h 4834151"/>
              <a:gd name="connsiteX10" fmla="*/ 102293 w 4073077"/>
              <a:gd name="connsiteY10" fmla="*/ 4316042 h 4834151"/>
              <a:gd name="connsiteX11" fmla="*/ 102293 w 4073077"/>
              <a:gd name="connsiteY11" fmla="*/ 670723 h 4834151"/>
              <a:gd name="connsiteX0" fmla="*/ 71813 w 4042597"/>
              <a:gd name="connsiteY0" fmla="*/ 670723 h 4834151"/>
              <a:gd name="connsiteX1" fmla="*/ 589922 w 4042597"/>
              <a:gd name="connsiteY1" fmla="*/ 152615 h 4834151"/>
              <a:gd name="connsiteX2" fmla="*/ 3524489 w 4042597"/>
              <a:gd name="connsiteY2" fmla="*/ 152615 h 4834151"/>
              <a:gd name="connsiteX3" fmla="*/ 3890847 w 4042597"/>
              <a:gd name="connsiteY3" fmla="*/ 304366 h 4834151"/>
              <a:gd name="connsiteX4" fmla="*/ 4042597 w 4042597"/>
              <a:gd name="connsiteY4" fmla="*/ 670724 h 4834151"/>
              <a:gd name="connsiteX5" fmla="*/ 4042597 w 4042597"/>
              <a:gd name="connsiteY5" fmla="*/ 4316043 h 4834151"/>
              <a:gd name="connsiteX6" fmla="*/ 3890847 w 4042597"/>
              <a:gd name="connsiteY6" fmla="*/ 4682401 h 4834151"/>
              <a:gd name="connsiteX7" fmla="*/ 3524489 w 4042597"/>
              <a:gd name="connsiteY7" fmla="*/ 4834151 h 4834151"/>
              <a:gd name="connsiteX8" fmla="*/ 589921 w 4042597"/>
              <a:gd name="connsiteY8" fmla="*/ 4834151 h 4834151"/>
              <a:gd name="connsiteX9" fmla="*/ 223563 w 4042597"/>
              <a:gd name="connsiteY9" fmla="*/ 4682400 h 4834151"/>
              <a:gd name="connsiteX10" fmla="*/ 71813 w 4042597"/>
              <a:gd name="connsiteY10" fmla="*/ 4316042 h 4834151"/>
              <a:gd name="connsiteX11" fmla="*/ 71813 w 4042597"/>
              <a:gd name="connsiteY11" fmla="*/ 670723 h 4834151"/>
              <a:gd name="connsiteX0" fmla="*/ 82861 w 4053645"/>
              <a:gd name="connsiteY0" fmla="*/ 670723 h 4834151"/>
              <a:gd name="connsiteX1" fmla="*/ 600970 w 4053645"/>
              <a:gd name="connsiteY1" fmla="*/ 152615 h 4834151"/>
              <a:gd name="connsiteX2" fmla="*/ 3535537 w 4053645"/>
              <a:gd name="connsiteY2" fmla="*/ 152615 h 4834151"/>
              <a:gd name="connsiteX3" fmla="*/ 3901895 w 4053645"/>
              <a:gd name="connsiteY3" fmla="*/ 304366 h 4834151"/>
              <a:gd name="connsiteX4" fmla="*/ 4053645 w 4053645"/>
              <a:gd name="connsiteY4" fmla="*/ 670724 h 4834151"/>
              <a:gd name="connsiteX5" fmla="*/ 4053645 w 4053645"/>
              <a:gd name="connsiteY5" fmla="*/ 4316043 h 4834151"/>
              <a:gd name="connsiteX6" fmla="*/ 3901895 w 4053645"/>
              <a:gd name="connsiteY6" fmla="*/ 4682401 h 4834151"/>
              <a:gd name="connsiteX7" fmla="*/ 3535537 w 4053645"/>
              <a:gd name="connsiteY7" fmla="*/ 4834151 h 4834151"/>
              <a:gd name="connsiteX8" fmla="*/ 600969 w 4053645"/>
              <a:gd name="connsiteY8" fmla="*/ 4834151 h 4834151"/>
              <a:gd name="connsiteX9" fmla="*/ 234611 w 4053645"/>
              <a:gd name="connsiteY9" fmla="*/ 4682400 h 4834151"/>
              <a:gd name="connsiteX10" fmla="*/ 82861 w 4053645"/>
              <a:gd name="connsiteY10" fmla="*/ 4316042 h 4834151"/>
              <a:gd name="connsiteX11" fmla="*/ 82861 w 4053645"/>
              <a:gd name="connsiteY11" fmla="*/ 670723 h 4834151"/>
              <a:gd name="connsiteX0" fmla="*/ 55809 w 4026593"/>
              <a:gd name="connsiteY0" fmla="*/ 670723 h 4834151"/>
              <a:gd name="connsiteX1" fmla="*/ 573918 w 4026593"/>
              <a:gd name="connsiteY1" fmla="*/ 152615 h 4834151"/>
              <a:gd name="connsiteX2" fmla="*/ 3508485 w 4026593"/>
              <a:gd name="connsiteY2" fmla="*/ 152615 h 4834151"/>
              <a:gd name="connsiteX3" fmla="*/ 3874843 w 4026593"/>
              <a:gd name="connsiteY3" fmla="*/ 304366 h 4834151"/>
              <a:gd name="connsiteX4" fmla="*/ 4026593 w 4026593"/>
              <a:gd name="connsiteY4" fmla="*/ 670724 h 4834151"/>
              <a:gd name="connsiteX5" fmla="*/ 4026593 w 4026593"/>
              <a:gd name="connsiteY5" fmla="*/ 4316043 h 4834151"/>
              <a:gd name="connsiteX6" fmla="*/ 3874843 w 4026593"/>
              <a:gd name="connsiteY6" fmla="*/ 4682401 h 4834151"/>
              <a:gd name="connsiteX7" fmla="*/ 3508485 w 4026593"/>
              <a:gd name="connsiteY7" fmla="*/ 4834151 h 4834151"/>
              <a:gd name="connsiteX8" fmla="*/ 573917 w 4026593"/>
              <a:gd name="connsiteY8" fmla="*/ 4834151 h 4834151"/>
              <a:gd name="connsiteX9" fmla="*/ 207559 w 4026593"/>
              <a:gd name="connsiteY9" fmla="*/ 4682400 h 4834151"/>
              <a:gd name="connsiteX10" fmla="*/ 55809 w 4026593"/>
              <a:gd name="connsiteY10" fmla="*/ 4316042 h 4834151"/>
              <a:gd name="connsiteX11" fmla="*/ 55809 w 4026593"/>
              <a:gd name="connsiteY11" fmla="*/ 670723 h 4834151"/>
              <a:gd name="connsiteX0" fmla="*/ 93527 w 4064311"/>
              <a:gd name="connsiteY0" fmla="*/ 670723 h 4834151"/>
              <a:gd name="connsiteX1" fmla="*/ 611636 w 4064311"/>
              <a:gd name="connsiteY1" fmla="*/ 152615 h 4834151"/>
              <a:gd name="connsiteX2" fmla="*/ 3546203 w 4064311"/>
              <a:gd name="connsiteY2" fmla="*/ 152615 h 4834151"/>
              <a:gd name="connsiteX3" fmla="*/ 3912561 w 4064311"/>
              <a:gd name="connsiteY3" fmla="*/ 304366 h 4834151"/>
              <a:gd name="connsiteX4" fmla="*/ 4064311 w 4064311"/>
              <a:gd name="connsiteY4" fmla="*/ 670724 h 4834151"/>
              <a:gd name="connsiteX5" fmla="*/ 4064311 w 4064311"/>
              <a:gd name="connsiteY5" fmla="*/ 4316043 h 4834151"/>
              <a:gd name="connsiteX6" fmla="*/ 3912561 w 4064311"/>
              <a:gd name="connsiteY6" fmla="*/ 4682401 h 4834151"/>
              <a:gd name="connsiteX7" fmla="*/ 3546203 w 4064311"/>
              <a:gd name="connsiteY7" fmla="*/ 4834151 h 4834151"/>
              <a:gd name="connsiteX8" fmla="*/ 611635 w 4064311"/>
              <a:gd name="connsiteY8" fmla="*/ 4834151 h 4834151"/>
              <a:gd name="connsiteX9" fmla="*/ 245277 w 4064311"/>
              <a:gd name="connsiteY9" fmla="*/ 4682400 h 4834151"/>
              <a:gd name="connsiteX10" fmla="*/ 93527 w 4064311"/>
              <a:gd name="connsiteY10" fmla="*/ 4316042 h 4834151"/>
              <a:gd name="connsiteX11" fmla="*/ 93527 w 4064311"/>
              <a:gd name="connsiteY11" fmla="*/ 670723 h 4834151"/>
              <a:gd name="connsiteX0" fmla="*/ 59237 w 4030021"/>
              <a:gd name="connsiteY0" fmla="*/ 670723 h 4834151"/>
              <a:gd name="connsiteX1" fmla="*/ 577346 w 4030021"/>
              <a:gd name="connsiteY1" fmla="*/ 152615 h 4834151"/>
              <a:gd name="connsiteX2" fmla="*/ 3511913 w 4030021"/>
              <a:gd name="connsiteY2" fmla="*/ 152615 h 4834151"/>
              <a:gd name="connsiteX3" fmla="*/ 3878271 w 4030021"/>
              <a:gd name="connsiteY3" fmla="*/ 304366 h 4834151"/>
              <a:gd name="connsiteX4" fmla="*/ 4030021 w 4030021"/>
              <a:gd name="connsiteY4" fmla="*/ 670724 h 4834151"/>
              <a:gd name="connsiteX5" fmla="*/ 4030021 w 4030021"/>
              <a:gd name="connsiteY5" fmla="*/ 4316043 h 4834151"/>
              <a:gd name="connsiteX6" fmla="*/ 3878271 w 4030021"/>
              <a:gd name="connsiteY6" fmla="*/ 4682401 h 4834151"/>
              <a:gd name="connsiteX7" fmla="*/ 3511913 w 4030021"/>
              <a:gd name="connsiteY7" fmla="*/ 4834151 h 4834151"/>
              <a:gd name="connsiteX8" fmla="*/ 577345 w 4030021"/>
              <a:gd name="connsiteY8" fmla="*/ 4834151 h 4834151"/>
              <a:gd name="connsiteX9" fmla="*/ 210987 w 4030021"/>
              <a:gd name="connsiteY9" fmla="*/ 4682400 h 4834151"/>
              <a:gd name="connsiteX10" fmla="*/ 59237 w 4030021"/>
              <a:gd name="connsiteY10" fmla="*/ 4316042 h 4834151"/>
              <a:gd name="connsiteX11" fmla="*/ 59237 w 4030021"/>
              <a:gd name="connsiteY11" fmla="*/ 670723 h 4834151"/>
              <a:gd name="connsiteX0" fmla="*/ 89335 w 4060119"/>
              <a:gd name="connsiteY0" fmla="*/ 670723 h 4834151"/>
              <a:gd name="connsiteX1" fmla="*/ 607444 w 4060119"/>
              <a:gd name="connsiteY1" fmla="*/ 152615 h 4834151"/>
              <a:gd name="connsiteX2" fmla="*/ 3542011 w 4060119"/>
              <a:gd name="connsiteY2" fmla="*/ 152615 h 4834151"/>
              <a:gd name="connsiteX3" fmla="*/ 3908369 w 4060119"/>
              <a:gd name="connsiteY3" fmla="*/ 304366 h 4834151"/>
              <a:gd name="connsiteX4" fmla="*/ 4060119 w 4060119"/>
              <a:gd name="connsiteY4" fmla="*/ 670724 h 4834151"/>
              <a:gd name="connsiteX5" fmla="*/ 4060119 w 4060119"/>
              <a:gd name="connsiteY5" fmla="*/ 4316043 h 4834151"/>
              <a:gd name="connsiteX6" fmla="*/ 3908369 w 4060119"/>
              <a:gd name="connsiteY6" fmla="*/ 4682401 h 4834151"/>
              <a:gd name="connsiteX7" fmla="*/ 3542011 w 4060119"/>
              <a:gd name="connsiteY7" fmla="*/ 4834151 h 4834151"/>
              <a:gd name="connsiteX8" fmla="*/ 607443 w 4060119"/>
              <a:gd name="connsiteY8" fmla="*/ 4834151 h 4834151"/>
              <a:gd name="connsiteX9" fmla="*/ 241085 w 4060119"/>
              <a:gd name="connsiteY9" fmla="*/ 4682400 h 4834151"/>
              <a:gd name="connsiteX10" fmla="*/ 89335 w 4060119"/>
              <a:gd name="connsiteY10" fmla="*/ 4316042 h 4834151"/>
              <a:gd name="connsiteX11" fmla="*/ 89335 w 4060119"/>
              <a:gd name="connsiteY11" fmla="*/ 670723 h 4834151"/>
              <a:gd name="connsiteX0" fmla="*/ 89335 w 4060119"/>
              <a:gd name="connsiteY0" fmla="*/ 685611 h 4849039"/>
              <a:gd name="connsiteX1" fmla="*/ 607444 w 4060119"/>
              <a:gd name="connsiteY1" fmla="*/ 167503 h 4849039"/>
              <a:gd name="connsiteX2" fmla="*/ 3542011 w 4060119"/>
              <a:gd name="connsiteY2" fmla="*/ 167503 h 4849039"/>
              <a:gd name="connsiteX3" fmla="*/ 3908369 w 4060119"/>
              <a:gd name="connsiteY3" fmla="*/ 319254 h 4849039"/>
              <a:gd name="connsiteX4" fmla="*/ 4060119 w 4060119"/>
              <a:gd name="connsiteY4" fmla="*/ 685612 h 4849039"/>
              <a:gd name="connsiteX5" fmla="*/ 4060119 w 4060119"/>
              <a:gd name="connsiteY5" fmla="*/ 4330931 h 4849039"/>
              <a:gd name="connsiteX6" fmla="*/ 3908369 w 4060119"/>
              <a:gd name="connsiteY6" fmla="*/ 4697289 h 4849039"/>
              <a:gd name="connsiteX7" fmla="*/ 3542011 w 4060119"/>
              <a:gd name="connsiteY7" fmla="*/ 4849039 h 4849039"/>
              <a:gd name="connsiteX8" fmla="*/ 607443 w 4060119"/>
              <a:gd name="connsiteY8" fmla="*/ 4849039 h 4849039"/>
              <a:gd name="connsiteX9" fmla="*/ 241085 w 4060119"/>
              <a:gd name="connsiteY9" fmla="*/ 4697288 h 4849039"/>
              <a:gd name="connsiteX10" fmla="*/ 89335 w 4060119"/>
              <a:gd name="connsiteY10" fmla="*/ 4330930 h 4849039"/>
              <a:gd name="connsiteX11" fmla="*/ 89335 w 4060119"/>
              <a:gd name="connsiteY11" fmla="*/ 685611 h 4849039"/>
              <a:gd name="connsiteX0" fmla="*/ 100447 w 4060119"/>
              <a:gd name="connsiteY0" fmla="*/ 685611 h 5222660"/>
              <a:gd name="connsiteX1" fmla="*/ 607444 w 4060119"/>
              <a:gd name="connsiteY1" fmla="*/ 541124 h 5222660"/>
              <a:gd name="connsiteX2" fmla="*/ 3542011 w 4060119"/>
              <a:gd name="connsiteY2" fmla="*/ 541124 h 5222660"/>
              <a:gd name="connsiteX3" fmla="*/ 3908369 w 4060119"/>
              <a:gd name="connsiteY3" fmla="*/ 692875 h 5222660"/>
              <a:gd name="connsiteX4" fmla="*/ 4060119 w 4060119"/>
              <a:gd name="connsiteY4" fmla="*/ 1059233 h 5222660"/>
              <a:gd name="connsiteX5" fmla="*/ 4060119 w 4060119"/>
              <a:gd name="connsiteY5" fmla="*/ 4704552 h 5222660"/>
              <a:gd name="connsiteX6" fmla="*/ 3908369 w 4060119"/>
              <a:gd name="connsiteY6" fmla="*/ 5070910 h 5222660"/>
              <a:gd name="connsiteX7" fmla="*/ 3542011 w 4060119"/>
              <a:gd name="connsiteY7" fmla="*/ 5222660 h 5222660"/>
              <a:gd name="connsiteX8" fmla="*/ 607443 w 4060119"/>
              <a:gd name="connsiteY8" fmla="*/ 5222660 h 5222660"/>
              <a:gd name="connsiteX9" fmla="*/ 241085 w 4060119"/>
              <a:gd name="connsiteY9" fmla="*/ 5070909 h 5222660"/>
              <a:gd name="connsiteX10" fmla="*/ 89335 w 4060119"/>
              <a:gd name="connsiteY10" fmla="*/ 4704551 h 5222660"/>
              <a:gd name="connsiteX11" fmla="*/ 100447 w 4060119"/>
              <a:gd name="connsiteY11" fmla="*/ 685611 h 5222660"/>
              <a:gd name="connsiteX0" fmla="*/ 100447 w 4060119"/>
              <a:gd name="connsiteY0" fmla="*/ 333221 h 4870270"/>
              <a:gd name="connsiteX1" fmla="*/ 607444 w 4060119"/>
              <a:gd name="connsiteY1" fmla="*/ 188734 h 4870270"/>
              <a:gd name="connsiteX2" fmla="*/ 3542011 w 4060119"/>
              <a:gd name="connsiteY2" fmla="*/ 188734 h 4870270"/>
              <a:gd name="connsiteX3" fmla="*/ 3908369 w 4060119"/>
              <a:gd name="connsiteY3" fmla="*/ 340485 h 4870270"/>
              <a:gd name="connsiteX4" fmla="*/ 4060119 w 4060119"/>
              <a:gd name="connsiteY4" fmla="*/ 706843 h 4870270"/>
              <a:gd name="connsiteX5" fmla="*/ 4060119 w 4060119"/>
              <a:gd name="connsiteY5" fmla="*/ 4352162 h 4870270"/>
              <a:gd name="connsiteX6" fmla="*/ 3908369 w 4060119"/>
              <a:gd name="connsiteY6" fmla="*/ 4718520 h 4870270"/>
              <a:gd name="connsiteX7" fmla="*/ 3542011 w 4060119"/>
              <a:gd name="connsiteY7" fmla="*/ 4870270 h 4870270"/>
              <a:gd name="connsiteX8" fmla="*/ 607443 w 4060119"/>
              <a:gd name="connsiteY8" fmla="*/ 4870270 h 4870270"/>
              <a:gd name="connsiteX9" fmla="*/ 241085 w 4060119"/>
              <a:gd name="connsiteY9" fmla="*/ 4718519 h 4870270"/>
              <a:gd name="connsiteX10" fmla="*/ 89335 w 4060119"/>
              <a:gd name="connsiteY10" fmla="*/ 4352161 h 4870270"/>
              <a:gd name="connsiteX11" fmla="*/ 100447 w 4060119"/>
              <a:gd name="connsiteY11" fmla="*/ 333221 h 4870270"/>
              <a:gd name="connsiteX0" fmla="*/ 100447 w 4060119"/>
              <a:gd name="connsiteY0" fmla="*/ 169421 h 4706470"/>
              <a:gd name="connsiteX1" fmla="*/ 607444 w 4060119"/>
              <a:gd name="connsiteY1" fmla="*/ 24934 h 4706470"/>
              <a:gd name="connsiteX2" fmla="*/ 3542011 w 4060119"/>
              <a:gd name="connsiteY2" fmla="*/ 24934 h 4706470"/>
              <a:gd name="connsiteX3" fmla="*/ 3908369 w 4060119"/>
              <a:gd name="connsiteY3" fmla="*/ 176685 h 4706470"/>
              <a:gd name="connsiteX4" fmla="*/ 4060119 w 4060119"/>
              <a:gd name="connsiteY4" fmla="*/ 543043 h 4706470"/>
              <a:gd name="connsiteX5" fmla="*/ 4060119 w 4060119"/>
              <a:gd name="connsiteY5" fmla="*/ 4188362 h 4706470"/>
              <a:gd name="connsiteX6" fmla="*/ 3908369 w 4060119"/>
              <a:gd name="connsiteY6" fmla="*/ 4554720 h 4706470"/>
              <a:gd name="connsiteX7" fmla="*/ 3542011 w 4060119"/>
              <a:gd name="connsiteY7" fmla="*/ 4706470 h 4706470"/>
              <a:gd name="connsiteX8" fmla="*/ 607443 w 4060119"/>
              <a:gd name="connsiteY8" fmla="*/ 4706470 h 4706470"/>
              <a:gd name="connsiteX9" fmla="*/ 241085 w 4060119"/>
              <a:gd name="connsiteY9" fmla="*/ 4554719 h 4706470"/>
              <a:gd name="connsiteX10" fmla="*/ 89335 w 4060119"/>
              <a:gd name="connsiteY10" fmla="*/ 4188361 h 4706470"/>
              <a:gd name="connsiteX11" fmla="*/ 100447 w 4060119"/>
              <a:gd name="connsiteY11" fmla="*/ 169421 h 4706470"/>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2817 w 3972489"/>
              <a:gd name="connsiteY0" fmla="*/ 244034 h 4781083"/>
              <a:gd name="connsiteX1" fmla="*/ 519814 w 3972489"/>
              <a:gd name="connsiteY1" fmla="*/ 99547 h 4781083"/>
              <a:gd name="connsiteX2" fmla="*/ 3454381 w 3972489"/>
              <a:gd name="connsiteY2" fmla="*/ 99547 h 4781083"/>
              <a:gd name="connsiteX3" fmla="*/ 3820739 w 3972489"/>
              <a:gd name="connsiteY3" fmla="*/ 251298 h 4781083"/>
              <a:gd name="connsiteX4" fmla="*/ 3972489 w 3972489"/>
              <a:gd name="connsiteY4" fmla="*/ 617656 h 4781083"/>
              <a:gd name="connsiteX5" fmla="*/ 3972489 w 3972489"/>
              <a:gd name="connsiteY5" fmla="*/ 4262975 h 4781083"/>
              <a:gd name="connsiteX6" fmla="*/ 3820739 w 3972489"/>
              <a:gd name="connsiteY6" fmla="*/ 4629333 h 4781083"/>
              <a:gd name="connsiteX7" fmla="*/ 3454381 w 3972489"/>
              <a:gd name="connsiteY7" fmla="*/ 4781083 h 4781083"/>
              <a:gd name="connsiteX8" fmla="*/ 519813 w 3972489"/>
              <a:gd name="connsiteY8" fmla="*/ 4781083 h 4781083"/>
              <a:gd name="connsiteX9" fmla="*/ 153455 w 3972489"/>
              <a:gd name="connsiteY9" fmla="*/ 4629332 h 4781083"/>
              <a:gd name="connsiteX10" fmla="*/ 1705 w 3972489"/>
              <a:gd name="connsiteY10" fmla="*/ 4262974 h 4781083"/>
              <a:gd name="connsiteX11" fmla="*/ 12817 w 3972489"/>
              <a:gd name="connsiteY11" fmla="*/ 244034 h 4781083"/>
              <a:gd name="connsiteX0" fmla="*/ 12817 w 3972489"/>
              <a:gd name="connsiteY0" fmla="*/ 212820 h 4749869"/>
              <a:gd name="connsiteX1" fmla="*/ 519814 w 3972489"/>
              <a:gd name="connsiteY1" fmla="*/ 68333 h 4749869"/>
              <a:gd name="connsiteX2" fmla="*/ 3454381 w 3972489"/>
              <a:gd name="connsiteY2" fmla="*/ 68333 h 4749869"/>
              <a:gd name="connsiteX3" fmla="*/ 3820739 w 3972489"/>
              <a:gd name="connsiteY3" fmla="*/ 220084 h 4749869"/>
              <a:gd name="connsiteX4" fmla="*/ 3972489 w 3972489"/>
              <a:gd name="connsiteY4" fmla="*/ 586442 h 4749869"/>
              <a:gd name="connsiteX5" fmla="*/ 3972489 w 3972489"/>
              <a:gd name="connsiteY5" fmla="*/ 4231761 h 4749869"/>
              <a:gd name="connsiteX6" fmla="*/ 3820739 w 3972489"/>
              <a:gd name="connsiteY6" fmla="*/ 4598119 h 4749869"/>
              <a:gd name="connsiteX7" fmla="*/ 3454381 w 3972489"/>
              <a:gd name="connsiteY7" fmla="*/ 4749869 h 4749869"/>
              <a:gd name="connsiteX8" fmla="*/ 519813 w 3972489"/>
              <a:gd name="connsiteY8" fmla="*/ 4749869 h 4749869"/>
              <a:gd name="connsiteX9" fmla="*/ 153455 w 3972489"/>
              <a:gd name="connsiteY9" fmla="*/ 4598118 h 4749869"/>
              <a:gd name="connsiteX10" fmla="*/ 1705 w 3972489"/>
              <a:gd name="connsiteY10" fmla="*/ 4231760 h 4749869"/>
              <a:gd name="connsiteX11" fmla="*/ 12817 w 3972489"/>
              <a:gd name="connsiteY11" fmla="*/ 212820 h 4749869"/>
              <a:gd name="connsiteX0" fmla="*/ 12817 w 3972489"/>
              <a:gd name="connsiteY0" fmla="*/ 212820 h 4894355"/>
              <a:gd name="connsiteX1" fmla="*/ 519814 w 3972489"/>
              <a:gd name="connsiteY1" fmla="*/ 212819 h 4894355"/>
              <a:gd name="connsiteX2" fmla="*/ 3454381 w 3972489"/>
              <a:gd name="connsiteY2" fmla="*/ 212819 h 4894355"/>
              <a:gd name="connsiteX3" fmla="*/ 3820739 w 3972489"/>
              <a:gd name="connsiteY3" fmla="*/ 364570 h 4894355"/>
              <a:gd name="connsiteX4" fmla="*/ 3972489 w 3972489"/>
              <a:gd name="connsiteY4" fmla="*/ 730928 h 4894355"/>
              <a:gd name="connsiteX5" fmla="*/ 3972489 w 3972489"/>
              <a:gd name="connsiteY5" fmla="*/ 4376247 h 4894355"/>
              <a:gd name="connsiteX6" fmla="*/ 3820739 w 3972489"/>
              <a:gd name="connsiteY6" fmla="*/ 4742605 h 4894355"/>
              <a:gd name="connsiteX7" fmla="*/ 3454381 w 3972489"/>
              <a:gd name="connsiteY7" fmla="*/ 4894355 h 4894355"/>
              <a:gd name="connsiteX8" fmla="*/ 519813 w 3972489"/>
              <a:gd name="connsiteY8" fmla="*/ 4894355 h 4894355"/>
              <a:gd name="connsiteX9" fmla="*/ 153455 w 3972489"/>
              <a:gd name="connsiteY9" fmla="*/ 4742604 h 4894355"/>
              <a:gd name="connsiteX10" fmla="*/ 1705 w 3972489"/>
              <a:gd name="connsiteY10" fmla="*/ 4376246 h 4894355"/>
              <a:gd name="connsiteX11" fmla="*/ 12817 w 3972489"/>
              <a:gd name="connsiteY11" fmla="*/ 212820 h 4894355"/>
              <a:gd name="connsiteX0" fmla="*/ 12817 w 3972489"/>
              <a:gd name="connsiteY0" fmla="*/ 1 h 4681536"/>
              <a:gd name="connsiteX1" fmla="*/ 519814 w 3972489"/>
              <a:gd name="connsiteY1" fmla="*/ 0 h 4681536"/>
              <a:gd name="connsiteX2" fmla="*/ 3454381 w 3972489"/>
              <a:gd name="connsiteY2" fmla="*/ 0 h 4681536"/>
              <a:gd name="connsiteX3" fmla="*/ 3820739 w 3972489"/>
              <a:gd name="connsiteY3" fmla="*/ 151751 h 4681536"/>
              <a:gd name="connsiteX4" fmla="*/ 3972489 w 3972489"/>
              <a:gd name="connsiteY4" fmla="*/ 518109 h 4681536"/>
              <a:gd name="connsiteX5" fmla="*/ 3972489 w 3972489"/>
              <a:gd name="connsiteY5" fmla="*/ 4163428 h 4681536"/>
              <a:gd name="connsiteX6" fmla="*/ 3820739 w 3972489"/>
              <a:gd name="connsiteY6" fmla="*/ 4529786 h 4681536"/>
              <a:gd name="connsiteX7" fmla="*/ 3454381 w 3972489"/>
              <a:gd name="connsiteY7" fmla="*/ 4681536 h 4681536"/>
              <a:gd name="connsiteX8" fmla="*/ 519813 w 3972489"/>
              <a:gd name="connsiteY8" fmla="*/ 4681536 h 4681536"/>
              <a:gd name="connsiteX9" fmla="*/ 153455 w 3972489"/>
              <a:gd name="connsiteY9" fmla="*/ 4529785 h 4681536"/>
              <a:gd name="connsiteX10" fmla="*/ 1705 w 3972489"/>
              <a:gd name="connsiteY10" fmla="*/ 4163427 h 4681536"/>
              <a:gd name="connsiteX11" fmla="*/ 12817 w 3972489"/>
              <a:gd name="connsiteY11" fmla="*/ 1 h 4681536"/>
              <a:gd name="connsiteX0" fmla="*/ 519814 w 4479486"/>
              <a:gd name="connsiteY0" fmla="*/ 1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19814 w 4479486"/>
              <a:gd name="connsiteY11" fmla="*/ 1 h 4681536"/>
              <a:gd name="connsiteX0" fmla="*/ 591822 w 4479486"/>
              <a:gd name="connsiteY0" fmla="*/ 0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91822 w 4479486"/>
              <a:gd name="connsiteY11" fmla="*/ 0 h 4681536"/>
              <a:gd name="connsiteX0" fmla="*/ 11112 w 3970784"/>
              <a:gd name="connsiteY0" fmla="*/ 0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 name="connsiteX11" fmla="*/ 11112 w 3970784"/>
              <a:gd name="connsiteY11" fmla="*/ 0 h 4681536"/>
              <a:gd name="connsiteX0" fmla="*/ 0 w 3970784"/>
              <a:gd name="connsiteY0" fmla="*/ 4163427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0784" h="4681536">
                <a:moveTo>
                  <a:pt x="0" y="4163427"/>
                </a:moveTo>
                <a:lnTo>
                  <a:pt x="11112" y="0"/>
                </a:lnTo>
                <a:lnTo>
                  <a:pt x="3452676" y="0"/>
                </a:lnTo>
                <a:cubicBezTo>
                  <a:pt x="3590087" y="0"/>
                  <a:pt x="3721870" y="54587"/>
                  <a:pt x="3819034" y="151751"/>
                </a:cubicBezTo>
                <a:cubicBezTo>
                  <a:pt x="3916198" y="248915"/>
                  <a:pt x="3970784" y="380698"/>
                  <a:pt x="3970784" y="518109"/>
                </a:cubicBezTo>
                <a:lnTo>
                  <a:pt x="3970784" y="4163428"/>
                </a:lnTo>
                <a:cubicBezTo>
                  <a:pt x="3970784" y="4300839"/>
                  <a:pt x="3916198" y="4432622"/>
                  <a:pt x="3819034" y="4529786"/>
                </a:cubicBezTo>
                <a:cubicBezTo>
                  <a:pt x="3721870" y="4626950"/>
                  <a:pt x="3590087" y="4681536"/>
                  <a:pt x="3452676" y="4681536"/>
                </a:cubicBezTo>
                <a:lnTo>
                  <a:pt x="518108" y="4681536"/>
                </a:lnTo>
                <a:cubicBezTo>
                  <a:pt x="380697" y="4681536"/>
                  <a:pt x="248914" y="4626950"/>
                  <a:pt x="151750" y="4529785"/>
                </a:cubicBezTo>
                <a:cubicBezTo>
                  <a:pt x="54586" y="4432621"/>
                  <a:pt x="0" y="4300838"/>
                  <a:pt x="0" y="4163427"/>
                </a:cubicBezTo>
                <a:close/>
              </a:path>
            </a:pathLst>
          </a:custGeom>
          <a:noFill/>
          <a:ln w="19050">
            <a:solidFill>
              <a:schemeClr val="tx2"/>
            </a:solidFill>
          </a:ln>
          <a:extLst/>
        </p:spPr>
        <p:txBody>
          <a:bodyPr vert="horz" wrap="square" lIns="144000" tIns="144000" rIns="144000" bIns="144000" numCol="1" anchor="t" anchorCtr="0" compatLnSpc="1">
            <a:prstTxWarp prst="textNoShape">
              <a:avLst/>
            </a:prstTxWarp>
          </a:bodyPr>
          <a:lstStyle>
            <a:lvl1pPr algn="l" defTabSz="912813" rtl="0" eaLnBrk="0" fontAlgn="base" hangingPunct="0">
              <a:lnSpc>
                <a:spcPct val="90000"/>
              </a:lnSpc>
              <a:spcBef>
                <a:spcPts val="1200"/>
              </a:spcBef>
              <a:spcAft>
                <a:spcPct val="0"/>
              </a:spcAft>
              <a:defRPr sz="1335" kern="1200">
                <a:solidFill>
                  <a:srgbClr val="00B2A9"/>
                </a:solidFill>
                <a:latin typeface="+mn-lt"/>
                <a:ea typeface="+mn-ea"/>
                <a:cs typeface="+mn-cs"/>
              </a:defRPr>
            </a:lvl1pPr>
            <a:lvl2pPr algn="l" defTabSz="912813" rtl="0" eaLnBrk="0" fontAlgn="base" hangingPunct="0">
              <a:lnSpc>
                <a:spcPct val="90000"/>
              </a:lnSpc>
              <a:spcBef>
                <a:spcPts val="600"/>
              </a:spcBef>
              <a:spcAft>
                <a:spcPct val="0"/>
              </a:spcAft>
              <a:buClr>
                <a:schemeClr val="accent1"/>
              </a:buClr>
              <a:buSzPct val="80000"/>
              <a:buFont typeface="Wingdings" panose="05000000000000000000" pitchFamily="2" charset="2"/>
              <a:defRPr sz="1335" kern="1200">
                <a:solidFill>
                  <a:schemeClr val="tx1"/>
                </a:solidFill>
                <a:latin typeface="+mn-lt"/>
                <a:ea typeface="+mn-ea"/>
                <a:cs typeface="+mn-cs"/>
              </a:defRPr>
            </a:lvl2pPr>
            <a:lvl3pPr marL="143998" indent="-143998" algn="l" defTabSz="912813" rtl="0" eaLnBrk="0" fontAlgn="base" hangingPunct="0">
              <a:lnSpc>
                <a:spcPct val="90000"/>
              </a:lnSpc>
              <a:spcBef>
                <a:spcPts val="600"/>
              </a:spcBef>
              <a:spcAft>
                <a:spcPct val="0"/>
              </a:spcAft>
              <a:buClr>
                <a:schemeClr val="accent1"/>
              </a:buClr>
              <a:buSzPct val="70000"/>
              <a:buBlip>
                <a:blip r:embed="rId4"/>
              </a:buBlip>
              <a:defRPr sz="1335" kern="1200">
                <a:solidFill>
                  <a:schemeClr val="tx1"/>
                </a:solidFill>
                <a:latin typeface="+mn-lt"/>
                <a:ea typeface="+mn-ea"/>
                <a:cs typeface="+mn-cs"/>
              </a:defRPr>
            </a:lvl3pPr>
            <a:lvl4pPr marL="647700" indent="-179388" algn="l" defTabSz="912813" rtl="0" eaLnBrk="0" fontAlgn="base" hangingPunct="0">
              <a:lnSpc>
                <a:spcPct val="90000"/>
              </a:lnSpc>
              <a:spcBef>
                <a:spcPts val="600"/>
              </a:spcBef>
              <a:spcAft>
                <a:spcPct val="0"/>
              </a:spcAft>
              <a:buClr>
                <a:schemeClr val="accent1"/>
              </a:buClr>
              <a:buSzPct val="70000"/>
              <a:buBlip>
                <a:blip r:embed="rId4"/>
              </a:buBlip>
              <a:defRPr sz="1401" kern="1200">
                <a:solidFill>
                  <a:schemeClr val="tx1"/>
                </a:solidFill>
                <a:latin typeface="+mn-lt"/>
                <a:ea typeface="+mn-ea"/>
                <a:cs typeface="+mn-cs"/>
              </a:defRPr>
            </a:lvl4pPr>
            <a:lvl5pPr marL="827088" indent="177800" algn="l" defTabSz="912813" rtl="0" eaLnBrk="0" fontAlgn="base" hangingPunct="0">
              <a:lnSpc>
                <a:spcPct val="90000"/>
              </a:lnSpc>
              <a:spcBef>
                <a:spcPts val="300"/>
              </a:spcBef>
              <a:spcAft>
                <a:spcPct val="0"/>
              </a:spcAft>
              <a:buClr>
                <a:schemeClr val="bg2"/>
              </a:buClr>
              <a:buSzPct val="70000"/>
              <a:buBlip>
                <a:blip r:embed="rId5"/>
              </a:buBlip>
              <a:defRPr sz="1401" kern="1200">
                <a:solidFill>
                  <a:schemeClr val="tx1"/>
                </a:solidFill>
                <a:latin typeface="+mn-lt"/>
                <a:ea typeface="+mn-ea"/>
                <a:cs typeface="+mn-cs"/>
              </a:defRPr>
            </a:lvl5pPr>
            <a:lvl6pPr marL="2514569"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3"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6"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52"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400" b="1" dirty="0">
                <a:solidFill>
                  <a:schemeClr val="tx1"/>
                </a:solidFill>
              </a:rPr>
              <a:t>Les écueils</a:t>
            </a:r>
          </a:p>
          <a:p>
            <a:r>
              <a:rPr lang="fr-FR" sz="1400" dirty="0">
                <a:solidFill>
                  <a:schemeClr val="tx1"/>
                </a:solidFill>
              </a:rPr>
              <a:t>Rester dans une logique répressive ou de sanction,</a:t>
            </a:r>
          </a:p>
          <a:p>
            <a:r>
              <a:rPr lang="fr-FR" sz="1400" dirty="0">
                <a:solidFill>
                  <a:schemeClr val="tx1"/>
                </a:solidFill>
              </a:rPr>
              <a:t>Intervenir en jugeant les comportements dits privés sans répercussion sur le collectif de travail.</a:t>
            </a:r>
          </a:p>
        </p:txBody>
      </p:sp>
    </p:spTree>
    <p:extLst>
      <p:ext uri="{BB962C8B-B14F-4D97-AF65-F5344CB8AC3E}">
        <p14:creationId xmlns:p14="http://schemas.microsoft.com/office/powerpoint/2010/main" val="478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93700" y="339725"/>
            <a:ext cx="9829800" cy="8382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a:spcAft>
                <a:spcPts val="600"/>
              </a:spcAft>
            </a:pPr>
            <a:r>
              <a:rPr lang="fr-FR" sz="2800" dirty="0">
                <a:latin typeface="+mn-lt"/>
              </a:rPr>
              <a:t>Cas particuliers</a:t>
            </a:r>
          </a:p>
          <a:p>
            <a:r>
              <a:rPr lang="fr-FR" dirty="0">
                <a:solidFill>
                  <a:srgbClr val="0070C0"/>
                </a:solidFill>
                <a:latin typeface="+mn-lt"/>
                <a:ea typeface="+mn-ea"/>
                <a:cs typeface="+mn-cs"/>
              </a:rPr>
              <a:t>Situations où le fondamental ne peut pas être intégralement appliqué</a:t>
            </a:r>
          </a:p>
        </p:txBody>
      </p:sp>
      <p:sp>
        <p:nvSpPr>
          <p:cNvPr id="5" name="Rectangle 4"/>
          <p:cNvSpPr/>
          <p:nvPr/>
        </p:nvSpPr>
        <p:spPr>
          <a:xfrm>
            <a:off x="723901" y="1314328"/>
            <a:ext cx="9525000" cy="1726627"/>
          </a:xfrm>
          <a:prstGeom prst="rect">
            <a:avLst/>
          </a:prstGeom>
        </p:spPr>
        <p:txBody>
          <a:bodyPr wrap="square">
            <a:spAutoFit/>
          </a:bodyPr>
          <a:lstStyle/>
          <a:p>
            <a:pPr lvl="0" defTabSz="801837">
              <a:lnSpc>
                <a:spcPct val="90000"/>
              </a:lnSpc>
              <a:spcBef>
                <a:spcPct val="0"/>
              </a:spcBef>
              <a:defRPr/>
            </a:pPr>
            <a:endParaRPr lang="fr-FR" sz="2400" dirty="0"/>
          </a:p>
          <a:p>
            <a:pPr lvl="0" defTabSz="801837">
              <a:lnSpc>
                <a:spcPct val="90000"/>
              </a:lnSpc>
              <a:spcBef>
                <a:spcPct val="0"/>
              </a:spcBef>
              <a:defRPr/>
            </a:pPr>
            <a:r>
              <a:rPr lang="fr-FR" sz="2000" b="1" dirty="0"/>
              <a:t>Voyez-vous des situations où le fondamental peut être difficile à respecter ? </a:t>
            </a:r>
          </a:p>
          <a:p>
            <a:pPr lvl="0" defTabSz="801837">
              <a:lnSpc>
                <a:spcPct val="90000"/>
              </a:lnSpc>
              <a:spcBef>
                <a:spcPct val="0"/>
              </a:spcBef>
              <a:defRPr/>
            </a:pPr>
            <a:endParaRPr lang="fr-FR" sz="2000" b="1" dirty="0"/>
          </a:p>
          <a:p>
            <a:pPr lvl="0" defTabSz="801837">
              <a:lnSpc>
                <a:spcPct val="90000"/>
              </a:lnSpc>
              <a:spcBef>
                <a:spcPct val="0"/>
              </a:spcBef>
              <a:defRPr/>
            </a:pPr>
            <a:r>
              <a:rPr lang="fr-FR" dirty="0"/>
              <a:t> </a:t>
            </a:r>
          </a:p>
          <a:p>
            <a:pPr lvl="0" defTabSz="801837">
              <a:lnSpc>
                <a:spcPct val="90000"/>
              </a:lnSpc>
              <a:spcBef>
                <a:spcPct val="0"/>
              </a:spcBef>
              <a:defRPr/>
            </a:pPr>
            <a:endParaRPr lang="fr-FR" dirty="0"/>
          </a:p>
          <a:p>
            <a:pPr lvl="0" defTabSz="801837">
              <a:lnSpc>
                <a:spcPct val="90000"/>
              </a:lnSpc>
              <a:spcBef>
                <a:spcPct val="0"/>
              </a:spcBef>
              <a:defRPr/>
            </a:pPr>
            <a:endParaRPr lang="fr-FR" dirty="0"/>
          </a:p>
        </p:txBody>
      </p:sp>
    </p:spTree>
    <p:extLst>
      <p:ext uri="{BB962C8B-B14F-4D97-AF65-F5344CB8AC3E}">
        <p14:creationId xmlns:p14="http://schemas.microsoft.com/office/powerpoint/2010/main" val="155967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51500" y="1330325"/>
            <a:ext cx="4495800" cy="1969770"/>
          </a:xfrm>
          <a:prstGeom prst="rect">
            <a:avLst/>
          </a:prstGeom>
        </p:spPr>
        <p:txBody>
          <a:bodyPr wrap="square">
            <a:spAutoFit/>
          </a:bodyPr>
          <a:lstStyle/>
          <a:p>
            <a:pPr marL="285750" indent="-285750">
              <a:lnSpc>
                <a:spcPct val="150000"/>
              </a:lnSpc>
              <a:spcAft>
                <a:spcPts val="600"/>
              </a:spcAft>
              <a:buBlip>
                <a:blip r:embed="rId3"/>
              </a:buBlip>
              <a:defRPr/>
            </a:pPr>
            <a:r>
              <a:rPr lang="fr-FR" sz="1600" dirty="0">
                <a:hlinkClick r:id="rId4"/>
              </a:rPr>
              <a:t>Expérience de conduite </a:t>
            </a:r>
            <a:r>
              <a:rPr lang="fr-FR" sz="1600" dirty="0"/>
              <a:t>avec cannabis</a:t>
            </a:r>
          </a:p>
          <a:p>
            <a:pPr marL="742950" lvl="1" indent="-285750">
              <a:spcAft>
                <a:spcPts val="600"/>
              </a:spcAft>
              <a:buBlip>
                <a:blip r:embed="rId3"/>
              </a:buBlip>
              <a:defRPr/>
            </a:pPr>
            <a:r>
              <a:rPr lang="fr-FR" sz="1600" dirty="0"/>
              <a:t>Pour constater les effets du cannabis sur le corps humain, le journaliste a joué les cobayes. Test grandeur nature sur le circuit </a:t>
            </a:r>
            <a:r>
              <a:rPr lang="fr-FR" sz="1600" dirty="0" err="1"/>
              <a:t>Beltoise</a:t>
            </a:r>
            <a:r>
              <a:rPr lang="fr-FR" sz="1600" dirty="0"/>
              <a:t> de Trappes.</a:t>
            </a:r>
          </a:p>
          <a:p>
            <a:pPr marL="742950" lvl="1" indent="-285750">
              <a:lnSpc>
                <a:spcPct val="150000"/>
              </a:lnSpc>
              <a:spcAft>
                <a:spcPts val="600"/>
              </a:spcAft>
              <a:buBlip>
                <a:blip r:embed="rId3"/>
              </a:buBlip>
              <a:defRPr/>
            </a:pPr>
            <a:r>
              <a:rPr lang="fr-FR" sz="1600" b="1" dirty="0">
                <a:solidFill>
                  <a:srgbClr val="00A3E0"/>
                </a:solidFill>
              </a:rPr>
              <a:t>8 mn 11</a:t>
            </a:r>
            <a:endParaRPr lang="fr-FR" sz="1600" dirty="0"/>
          </a:p>
        </p:txBody>
      </p:sp>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2635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Les bonnes pratiques</a:t>
            </a:r>
            <a:endParaRPr lang="fr-FR" sz="2800" dirty="0"/>
          </a:p>
        </p:txBody>
      </p:sp>
      <p:sp>
        <p:nvSpPr>
          <p:cNvPr id="3" name="Rectangle 2"/>
          <p:cNvSpPr/>
          <p:nvPr/>
        </p:nvSpPr>
        <p:spPr>
          <a:xfrm>
            <a:off x="317500" y="949325"/>
            <a:ext cx="4495800" cy="5109091"/>
          </a:xfrm>
          <a:prstGeom prst="rect">
            <a:avLst/>
          </a:prstGeom>
        </p:spPr>
        <p:txBody>
          <a:bodyPr wrap="square">
            <a:spAutoFit/>
          </a:bodyPr>
          <a:lstStyle/>
          <a:p>
            <a:pPr marL="285750" indent="-285750">
              <a:spcAft>
                <a:spcPts val="600"/>
              </a:spcAft>
              <a:buBlip>
                <a:blip r:embed="rId3"/>
              </a:buBlip>
              <a:defRPr/>
            </a:pPr>
            <a:r>
              <a:rPr lang="fr-FR" sz="2000" b="1" dirty="0">
                <a:solidFill>
                  <a:schemeClr val="tx2"/>
                </a:solidFill>
                <a:ea typeface="+mj-ea"/>
                <a:cs typeface="+mj-cs"/>
              </a:rPr>
              <a:t>Des vidéos pour ouvrir le dialogue</a:t>
            </a:r>
            <a:endParaRPr lang="fr-FR" dirty="0">
              <a:hlinkClick r:id="rId5"/>
            </a:endParaRPr>
          </a:p>
          <a:p>
            <a:pPr marL="285750" indent="-285750">
              <a:lnSpc>
                <a:spcPct val="150000"/>
              </a:lnSpc>
              <a:spcAft>
                <a:spcPts val="600"/>
              </a:spcAft>
              <a:buBlip>
                <a:blip r:embed="rId3"/>
              </a:buBlip>
              <a:defRPr/>
            </a:pPr>
            <a:r>
              <a:rPr lang="fr-FR" sz="1600" dirty="0"/>
              <a:t>La vidéo « </a:t>
            </a:r>
            <a:r>
              <a:rPr lang="fr-FR" sz="1600" dirty="0">
                <a:hlinkClick r:id="rId6"/>
              </a:rPr>
              <a:t>Sous influence</a:t>
            </a:r>
            <a:r>
              <a:rPr lang="fr-FR" sz="1600" dirty="0"/>
              <a:t> » de Colas</a:t>
            </a:r>
          </a:p>
          <a:p>
            <a:pPr marL="742950" lvl="1" indent="-285750">
              <a:spcAft>
                <a:spcPts val="600"/>
              </a:spcAft>
              <a:buBlip>
                <a:blip r:embed="rId3"/>
              </a:buBlip>
              <a:defRPr/>
            </a:pPr>
            <a:r>
              <a:rPr lang="fr-FR" sz="1600" dirty="0"/>
              <a:t>Une sensibilisation aux addictions qui permet de libérer la parole dans l’équipe, d’échanger sur le vécu de chacun… et de prendre conscience de la nécessaire vigilance partagée.</a:t>
            </a:r>
          </a:p>
          <a:p>
            <a:pPr marL="742950" lvl="1" indent="-285750">
              <a:spcAft>
                <a:spcPts val="600"/>
              </a:spcAft>
              <a:buBlip>
                <a:blip r:embed="rId3"/>
              </a:buBlip>
              <a:defRPr/>
            </a:pPr>
            <a:r>
              <a:rPr lang="fr-FR" sz="1600" b="1" dirty="0">
                <a:solidFill>
                  <a:srgbClr val="00A3E0"/>
                </a:solidFill>
              </a:rPr>
              <a:t>6 mn 29</a:t>
            </a:r>
          </a:p>
          <a:p>
            <a:pPr marL="285750" indent="-285750">
              <a:lnSpc>
                <a:spcPct val="150000"/>
              </a:lnSpc>
              <a:spcAft>
                <a:spcPts val="600"/>
              </a:spcAft>
              <a:buBlip>
                <a:blip r:embed="rId3"/>
              </a:buBlip>
              <a:defRPr/>
            </a:pPr>
            <a:endParaRPr lang="fr-FR" sz="1050" dirty="0"/>
          </a:p>
          <a:p>
            <a:pPr marL="285750" indent="-285750">
              <a:spcAft>
                <a:spcPts val="600"/>
              </a:spcAft>
              <a:buBlip>
                <a:blip r:embed="rId3"/>
              </a:buBlip>
              <a:defRPr/>
            </a:pPr>
            <a:r>
              <a:rPr lang="fr-FR" sz="1600" dirty="0"/>
              <a:t>La </a:t>
            </a:r>
            <a:r>
              <a:rPr lang="fr-FR" sz="1600" dirty="0">
                <a:hlinkClick r:id="rId7"/>
              </a:rPr>
              <a:t>vidéo « Avant la nuit » réalisée par la SNCF</a:t>
            </a:r>
            <a:r>
              <a:rPr lang="fr-FR" sz="1600" dirty="0"/>
              <a:t>, en partenariat avec d’autres entreprises, sur le cannabis</a:t>
            </a:r>
          </a:p>
          <a:p>
            <a:pPr marL="742950" lvl="1" indent="-285750">
              <a:spcAft>
                <a:spcPts val="600"/>
              </a:spcAft>
              <a:buBlip>
                <a:blip r:embed="rId3"/>
              </a:buBlip>
              <a:defRPr/>
            </a:pPr>
            <a:r>
              <a:rPr lang="fr-FR" sz="1600" dirty="0"/>
              <a:t>Un chantier, la fatigue, une déception amoureuse, un joint… une baisse de vigilance qui conduit à l’accident.</a:t>
            </a:r>
          </a:p>
          <a:p>
            <a:pPr marL="742950" lvl="1" indent="-285750">
              <a:spcAft>
                <a:spcPts val="600"/>
              </a:spcAft>
              <a:buBlip>
                <a:blip r:embed="rId3"/>
              </a:buBlip>
              <a:defRPr/>
            </a:pPr>
            <a:r>
              <a:rPr lang="fr-FR" sz="1600" b="1" dirty="0">
                <a:solidFill>
                  <a:srgbClr val="00A3E0"/>
                </a:solidFill>
              </a:rPr>
              <a:t>21 mn 49</a:t>
            </a:r>
          </a:p>
          <a:p>
            <a:pPr marL="285750" indent="-285750">
              <a:spcAft>
                <a:spcPts val="600"/>
              </a:spcAft>
              <a:buBlip>
                <a:blip r:embed="rId3"/>
              </a:buBlip>
              <a:defRPr/>
            </a:pPr>
            <a:endParaRPr lang="fr-FR" sz="1600" dirty="0"/>
          </a:p>
        </p:txBody>
      </p:sp>
    </p:spTree>
    <p:extLst>
      <p:ext uri="{BB962C8B-B14F-4D97-AF65-F5344CB8AC3E}">
        <p14:creationId xmlns:p14="http://schemas.microsoft.com/office/powerpoint/2010/main" val="181216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5900" y="-727075"/>
            <a:ext cx="1860857" cy="2662457"/>
          </a:xfrm>
          <a:prstGeom prst="rect">
            <a:avLst/>
          </a:prstGeom>
        </p:spPr>
      </p:pic>
      <p:sp>
        <p:nvSpPr>
          <p:cNvPr id="4" name="Titre 1">
            <a:extLst>
              <a:ext uri="{FF2B5EF4-FFF2-40B4-BE49-F238E27FC236}">
                <a16:creationId xmlns:a16="http://schemas.microsoft.com/office/drawing/2014/main" id="{A544A809-BB4D-0E42-8C6B-2AA0C0AF91FB}"/>
              </a:ext>
            </a:extLst>
          </p:cNvPr>
          <p:cNvSpPr txBox="1">
            <a:spLocks/>
          </p:cNvSpPr>
          <p:nvPr/>
        </p:nvSpPr>
        <p:spPr>
          <a:xfrm>
            <a:off x="317500" y="1330325"/>
            <a:ext cx="5486400" cy="41148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pPr marL="285750" indent="-285750">
              <a:lnSpc>
                <a:spcPct val="100000"/>
              </a:lnSpc>
              <a:spcBef>
                <a:spcPts val="0"/>
              </a:spcBef>
              <a:spcAft>
                <a:spcPts val="800"/>
              </a:spcAft>
              <a:buBlip>
                <a:blip r:embed="rId4"/>
              </a:buBlip>
            </a:pPr>
            <a:r>
              <a:rPr lang="fr-FR" b="0" dirty="0">
                <a:solidFill>
                  <a:schemeClr val="tx1"/>
                </a:solidFill>
                <a:latin typeface="+mn-lt"/>
              </a:rPr>
              <a:t>Est-ce que je respecte toujours ce fondamental ?</a:t>
            </a:r>
          </a:p>
          <a:p>
            <a:pPr marL="285750" indent="-285750">
              <a:lnSpc>
                <a:spcPct val="100000"/>
              </a:lnSpc>
              <a:spcBef>
                <a:spcPts val="0"/>
              </a:spcBef>
              <a:spcAft>
                <a:spcPts val="800"/>
              </a:spcAft>
              <a:buBlip>
                <a:blip r:embed="rId4"/>
              </a:buBlip>
            </a:pPr>
            <a:r>
              <a:rPr lang="fr-FR" b="0" dirty="0">
                <a:solidFill>
                  <a:schemeClr val="tx1"/>
                </a:solidFill>
                <a:latin typeface="+mn-lt"/>
              </a:rPr>
              <a:t>Je le respecte parce ce que c’est la règle, ou parce que je suis convaincu que c’est nécessaire ?</a:t>
            </a:r>
          </a:p>
          <a:p>
            <a:pPr marL="285750" indent="-285750">
              <a:lnSpc>
                <a:spcPct val="100000"/>
              </a:lnSpc>
              <a:spcBef>
                <a:spcPts val="0"/>
              </a:spcBef>
              <a:spcAft>
                <a:spcPts val="800"/>
              </a:spcAft>
              <a:buBlip>
                <a:blip r:embed="rId4"/>
              </a:buBlip>
            </a:pPr>
            <a:r>
              <a:rPr lang="fr-FR" b="0" dirty="0">
                <a:solidFill>
                  <a:schemeClr val="tx1"/>
                </a:solidFill>
                <a:latin typeface="+mn-lt"/>
              </a:rPr>
              <a:t>Avez-vous déjà accompagné un collègue qui présentait un comportement inhabituel ou anormal ?</a:t>
            </a:r>
          </a:p>
          <a:p>
            <a:pPr marL="285750" indent="-285750">
              <a:lnSpc>
                <a:spcPct val="100000"/>
              </a:lnSpc>
              <a:spcBef>
                <a:spcPts val="0"/>
              </a:spcBef>
              <a:spcAft>
                <a:spcPts val="800"/>
              </a:spcAft>
              <a:buBlip>
                <a:blip r:embed="rId4"/>
              </a:buBlip>
            </a:pPr>
            <a:r>
              <a:rPr lang="fr-FR" b="0" dirty="0">
                <a:solidFill>
                  <a:schemeClr val="tx1"/>
                </a:solidFill>
                <a:latin typeface="+mn-lt"/>
              </a:rPr>
              <a:t>Avez-vous identifié des personnes qui pourraient accompagner un salarié ayant un comportement à risque ?</a:t>
            </a:r>
          </a:p>
          <a:p>
            <a:pPr marL="285750" indent="-285750">
              <a:lnSpc>
                <a:spcPct val="100000"/>
              </a:lnSpc>
              <a:spcBef>
                <a:spcPts val="0"/>
              </a:spcBef>
              <a:spcAft>
                <a:spcPts val="800"/>
              </a:spcAft>
              <a:buBlip>
                <a:blip r:embed="rId4"/>
              </a:buBlip>
            </a:pPr>
            <a:r>
              <a:rPr lang="fr-FR" b="0" dirty="0">
                <a:solidFill>
                  <a:schemeClr val="tx1"/>
                </a:solidFill>
                <a:latin typeface="+mn-lt"/>
              </a:rPr>
              <a:t>Suis-je prêt à arrêter une activité si ce fondamental n’est pas respecté ?</a:t>
            </a:r>
          </a:p>
          <a:p>
            <a:pPr marL="285750" indent="-285750">
              <a:lnSpc>
                <a:spcPct val="100000"/>
              </a:lnSpc>
              <a:spcBef>
                <a:spcPts val="0"/>
              </a:spcBef>
              <a:spcAft>
                <a:spcPts val="800"/>
              </a:spcAft>
              <a:buBlip>
                <a:blip r:embed="rId4"/>
              </a:buBlip>
            </a:pPr>
            <a:r>
              <a:rPr lang="fr-FR" b="0" dirty="0">
                <a:solidFill>
                  <a:schemeClr val="tx1"/>
                </a:solidFill>
                <a:latin typeface="+mn-lt"/>
              </a:rPr>
              <a:t>Suis-je vigilant sur mes pratiques et celles de mes collègues ?</a:t>
            </a:r>
          </a:p>
          <a:p>
            <a:pPr marL="285750" indent="-285750">
              <a:lnSpc>
                <a:spcPct val="100000"/>
              </a:lnSpc>
              <a:spcBef>
                <a:spcPts val="0"/>
              </a:spcBef>
              <a:spcAft>
                <a:spcPts val="800"/>
              </a:spcAft>
              <a:buBlip>
                <a:blip r:embed="rId4"/>
              </a:buBlip>
            </a:pPr>
            <a:r>
              <a:rPr lang="fr-FR" b="0" dirty="0">
                <a:solidFill>
                  <a:schemeClr val="tx1"/>
                </a:solidFill>
                <a:latin typeface="+mn-lt"/>
              </a:rPr>
              <a:t>Ai-je les coordonnées des interlocuteurs qui peuvent aider localement ?</a:t>
            </a:r>
          </a:p>
          <a:p>
            <a:pPr marL="285750" indent="-285750">
              <a:lnSpc>
                <a:spcPct val="100000"/>
              </a:lnSpc>
              <a:spcBef>
                <a:spcPts val="0"/>
              </a:spcBef>
              <a:spcAft>
                <a:spcPts val="800"/>
              </a:spcAft>
              <a:buBlip>
                <a:blip r:embed="rId4"/>
              </a:buBlip>
            </a:pPr>
            <a:r>
              <a:rPr lang="fr-FR" b="0" dirty="0">
                <a:solidFill>
                  <a:schemeClr val="tx1"/>
                </a:solidFill>
                <a:latin typeface="+mn-lt"/>
              </a:rPr>
              <a:t>Avez-vous déjà interpellé un collègue qui n’est manifestement pas dans son état habituel ?</a:t>
            </a:r>
          </a:p>
        </p:txBody>
      </p:sp>
      <p:sp>
        <p:nvSpPr>
          <p:cNvPr id="6" name="Titre 1">
            <a:extLst>
              <a:ext uri="{FF2B5EF4-FFF2-40B4-BE49-F238E27FC236}">
                <a16:creationId xmlns:a16="http://schemas.microsoft.com/office/drawing/2014/main" id="{2DE3674A-3ED6-0C43-93A5-752EB9AC40CB}"/>
              </a:ext>
            </a:extLst>
          </p:cNvPr>
          <p:cNvSpPr txBox="1">
            <a:spLocks/>
          </p:cNvSpPr>
          <p:nvPr/>
        </p:nvSpPr>
        <p:spPr>
          <a:xfrm>
            <a:off x="1155700" y="413653"/>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Questions à se poser en équipe</a:t>
            </a:r>
          </a:p>
        </p:txBody>
      </p:sp>
      <p:pic>
        <p:nvPicPr>
          <p:cNvPr id="7" name="Imag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86230" y="1117115"/>
            <a:ext cx="3837159" cy="4047584"/>
          </a:xfrm>
          <a:prstGeom prst="rect">
            <a:avLst/>
          </a:prstGeom>
        </p:spPr>
      </p:pic>
    </p:spTree>
    <p:extLst>
      <p:ext uri="{BB962C8B-B14F-4D97-AF65-F5344CB8AC3E}">
        <p14:creationId xmlns:p14="http://schemas.microsoft.com/office/powerpoint/2010/main" val="397410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1155700" y="413653"/>
            <a:ext cx="7315200"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Collectivement, nous nous engageons à ? </a:t>
            </a:r>
          </a:p>
        </p:txBody>
      </p:sp>
      <p:sp>
        <p:nvSpPr>
          <p:cNvPr id="10" name="Titre 1">
            <a:extLst>
              <a:ext uri="{FF2B5EF4-FFF2-40B4-BE49-F238E27FC236}">
                <a16:creationId xmlns:a16="http://schemas.microsoft.com/office/drawing/2014/main" id="{A544A809-BB4D-0E42-8C6B-2AA0C0AF91FB}"/>
              </a:ext>
            </a:extLst>
          </p:cNvPr>
          <p:cNvSpPr txBox="1">
            <a:spLocks/>
          </p:cNvSpPr>
          <p:nvPr/>
        </p:nvSpPr>
        <p:spPr>
          <a:xfrm>
            <a:off x="317500" y="1101725"/>
            <a:ext cx="10007600" cy="37338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1800" b="0" i="0" dirty="0">
                <a:solidFill>
                  <a:schemeClr val="tx1"/>
                </a:solidFill>
                <a:latin typeface="+mn-lt"/>
              </a:rPr>
              <a:t>Par exemple : </a:t>
            </a:r>
          </a:p>
          <a:p>
            <a:endParaRPr lang="fr-FR" sz="1800" b="0" i="0" dirty="0">
              <a:solidFill>
                <a:schemeClr val="tx1"/>
              </a:solidFill>
              <a:latin typeface="+mn-lt"/>
            </a:endParaRPr>
          </a:p>
          <a:p>
            <a:pPr marL="285750" indent="-285750">
              <a:lnSpc>
                <a:spcPct val="150000"/>
              </a:lnSpc>
              <a:buBlip>
                <a:blip r:embed="rId2"/>
              </a:buBlip>
            </a:pPr>
            <a:r>
              <a:rPr lang="fr-FR" sz="1800" b="0" i="0" dirty="0">
                <a:solidFill>
                  <a:schemeClr val="tx1"/>
                </a:solidFill>
                <a:latin typeface="+mn-lt"/>
              </a:rPr>
              <a:t>Je suis vigilant sur mes pratiques et celles de mes collègues</a:t>
            </a:r>
          </a:p>
          <a:p>
            <a:pPr marL="285750" indent="-285750">
              <a:lnSpc>
                <a:spcPct val="150000"/>
              </a:lnSpc>
              <a:buBlip>
                <a:blip r:embed="rId2"/>
              </a:buBlip>
            </a:pPr>
            <a:r>
              <a:rPr lang="fr-FR" sz="1800" b="0" i="0" dirty="0">
                <a:solidFill>
                  <a:schemeClr val="tx1"/>
                </a:solidFill>
                <a:latin typeface="+mn-lt"/>
              </a:rPr>
              <a:t>Je communique les coordonnées des interlocuteurs qui peuvent aider localement</a:t>
            </a:r>
          </a:p>
          <a:p>
            <a:pPr marL="285750" indent="-285750">
              <a:lnSpc>
                <a:spcPct val="150000"/>
              </a:lnSpc>
              <a:buBlip>
                <a:blip r:embed="rId2"/>
              </a:buBlip>
            </a:pPr>
            <a:r>
              <a:rPr lang="fr-FR" sz="1800" b="0" i="0" dirty="0">
                <a:solidFill>
                  <a:schemeClr val="tx1"/>
                </a:solidFill>
                <a:latin typeface="+mn-lt"/>
              </a:rPr>
              <a:t>J’ose en parler lorsque je considère qu’un collègue n’est pas en situation de travailler en pleine possession de ses moyens</a:t>
            </a:r>
          </a:p>
          <a:p>
            <a:pPr marL="285750" indent="-285750">
              <a:lnSpc>
                <a:spcPct val="150000"/>
              </a:lnSpc>
              <a:buBlip>
                <a:blip r:embed="rId2"/>
              </a:buBlip>
            </a:pPr>
            <a:r>
              <a:rPr lang="fr-FR" sz="1800" b="0" dirty="0">
                <a:solidFill>
                  <a:schemeClr val="tx1"/>
                </a:solidFill>
                <a:latin typeface="+mn-lt"/>
              </a:rPr>
              <a:t>Je remplace les boissons alcoolisées par des boissons sans alcool</a:t>
            </a:r>
          </a:p>
          <a:p>
            <a:pPr marL="285750" indent="-285750">
              <a:lnSpc>
                <a:spcPct val="150000"/>
              </a:lnSpc>
              <a:buBlip>
                <a:blip r:embed="rId2"/>
              </a:buBlip>
            </a:pPr>
            <a:r>
              <a:rPr lang="fr-FR" sz="1800" b="0" dirty="0">
                <a:solidFill>
                  <a:schemeClr val="tx1"/>
                </a:solidFill>
                <a:latin typeface="+mn-lt"/>
              </a:rPr>
              <a:t>Je respecte l’interdiction de fumer (zones fumeurs, véhicule)</a:t>
            </a:r>
          </a:p>
          <a:p>
            <a:pPr marL="285750" indent="-285750">
              <a:lnSpc>
                <a:spcPct val="150000"/>
              </a:lnSpc>
              <a:buBlip>
                <a:blip r:embed="rId2"/>
              </a:buBlip>
            </a:pPr>
            <a:r>
              <a:rPr lang="fr-FR" sz="1800" b="0" dirty="0">
                <a:solidFill>
                  <a:schemeClr val="tx1"/>
                </a:solidFill>
                <a:latin typeface="+mn-lt"/>
              </a:rPr>
              <a:t>…..</a:t>
            </a:r>
          </a:p>
          <a:p>
            <a:pPr marL="0" marR="0" lvl="0" indent="0" algn="l" defTabSz="801837" rtl="0" eaLnBrk="1" fontAlgn="auto" latinLnBrk="0" hangingPunct="1">
              <a:lnSpc>
                <a:spcPct val="90000"/>
              </a:lnSpc>
              <a:spcBef>
                <a:spcPct val="0"/>
              </a:spcBef>
              <a:spcAft>
                <a:spcPts val="0"/>
              </a:spcAft>
              <a:buClrTx/>
              <a:buSzTx/>
              <a:buFontTx/>
              <a:buNone/>
              <a:tabLst/>
              <a:defRPr/>
            </a:pPr>
            <a:endParaRPr lang="fr-FR" dirty="0">
              <a:solidFill>
                <a:schemeClr val="tx1"/>
              </a:solidFill>
              <a:latin typeface="+mn-lt"/>
            </a:endParaRPr>
          </a:p>
        </p:txBody>
      </p:sp>
      <p:pic>
        <p:nvPicPr>
          <p:cNvPr id="4" name="Imag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5900" y="-727075"/>
            <a:ext cx="1860857" cy="2662457"/>
          </a:xfrm>
          <a:prstGeom prst="rect">
            <a:avLst/>
          </a:prstGeom>
        </p:spPr>
      </p:pic>
    </p:spTree>
    <p:extLst>
      <p:ext uri="{BB962C8B-B14F-4D97-AF65-F5344CB8AC3E}">
        <p14:creationId xmlns:p14="http://schemas.microsoft.com/office/powerpoint/2010/main" val="289905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985EF96-A0A0-D243-97D3-164B921EA338}"/>
              </a:ext>
            </a:extLst>
          </p:cNvPr>
          <p:cNvSpPr txBox="1"/>
          <p:nvPr/>
        </p:nvSpPr>
        <p:spPr>
          <a:xfrm>
            <a:off x="1384300" y="1939925"/>
            <a:ext cx="1447800"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small" spc="0" normalizeH="0" baseline="0" noProof="0" dirty="0">
                <a:ln>
                  <a:noFill/>
                </a:ln>
                <a:solidFill>
                  <a:srgbClr val="FFFFFF"/>
                </a:solidFill>
                <a:effectLst/>
                <a:uLnTx/>
                <a:uFillTx/>
                <a:latin typeface="Calibri" panose="020F0502020204030204"/>
                <a:ea typeface="+mn-ea"/>
                <a:cs typeface="+mn-cs"/>
              </a:rPr>
              <a:t>Boîte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small" spc="0" normalizeH="0" baseline="0" noProof="0" dirty="0">
                <a:ln>
                  <a:noFill/>
                </a:ln>
                <a:solidFill>
                  <a:srgbClr val="FFFFFF"/>
                </a:solidFill>
                <a:effectLst/>
                <a:uLnTx/>
                <a:uFillTx/>
                <a:latin typeface="Calibri" panose="020F0502020204030204"/>
                <a:ea typeface="+mn-ea"/>
                <a:cs typeface="+mn-cs"/>
              </a:rPr>
              <a:t>à outils n°4</a:t>
            </a:r>
            <a:endParaRPr kumimoji="0" lang="fr-FR" sz="2800" b="0" i="0" u="none" strike="noStrike" kern="1200" cap="small" spc="0" normalizeH="0" baseline="0" noProof="0" dirty="0">
              <a:ln>
                <a:noFill/>
              </a:ln>
              <a:solidFill>
                <a:srgbClr val="FFFFFF"/>
              </a:solidFill>
              <a:effectLst/>
              <a:uLnTx/>
              <a:uFillTx/>
              <a:latin typeface="Calibri" panose="020F0502020204030204"/>
              <a:ea typeface="+mn-ea"/>
              <a:cs typeface="+mn-cs"/>
            </a:endParaRPr>
          </a:p>
        </p:txBody>
      </p:sp>
      <p:sp>
        <p:nvSpPr>
          <p:cNvPr id="6" name="ZoneTexte 5">
            <a:extLst>
              <a:ext uri="{FF2B5EF4-FFF2-40B4-BE49-F238E27FC236}">
                <a16:creationId xmlns:a16="http://schemas.microsoft.com/office/drawing/2014/main" id="{924BBF67-2C2C-0149-BC36-036954CC8C8F}"/>
              </a:ext>
            </a:extLst>
          </p:cNvPr>
          <p:cNvSpPr txBox="1"/>
          <p:nvPr/>
        </p:nvSpPr>
        <p:spPr>
          <a:xfrm>
            <a:off x="1384300" y="3623528"/>
            <a:ext cx="48006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Annexes</a:t>
            </a:r>
            <a:br>
              <a:rPr kumimoji="0" lang="fr-FR"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br>
            <a:endParaRPr kumimoji="0" lang="fr-FR"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961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7467600"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dirty="0">
                <a:solidFill>
                  <a:srgbClr val="005EB8"/>
                </a:solidFill>
              </a:rPr>
              <a:t>Les fondamentaux, c’est notre vie, c’est ma vie</a:t>
            </a:r>
          </a:p>
        </p:txBody>
      </p:sp>
      <p:sp>
        <p:nvSpPr>
          <p:cNvPr id="4" name="Titre 1">
            <a:extLst>
              <a:ext uri="{FF2B5EF4-FFF2-40B4-BE49-F238E27FC236}">
                <a16:creationId xmlns:a16="http://schemas.microsoft.com/office/drawing/2014/main" id="{A544A809-BB4D-0E42-8C6B-2AA0C0AF91FB}"/>
              </a:ext>
            </a:extLst>
          </p:cNvPr>
          <p:cNvSpPr txBox="1">
            <a:spLocks/>
          </p:cNvSpPr>
          <p:nvPr/>
        </p:nvSpPr>
        <p:spPr>
          <a:xfrm>
            <a:off x="317500" y="1939925"/>
            <a:ext cx="9933405" cy="1371600"/>
          </a:xfrm>
          <a:prstGeom prst="rect">
            <a:avLst/>
          </a:prstGeom>
          <a:solidFill>
            <a:srgbClr val="005EB8"/>
          </a:solidFill>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endParaRPr lang="fr-FR" sz="1800" b="0" dirty="0">
              <a:solidFill>
                <a:schemeClr val="bg1"/>
              </a:solidFill>
              <a:latin typeface="+mn-lt"/>
            </a:endParaRPr>
          </a:p>
          <a:p>
            <a:r>
              <a:rPr lang="fr-FR" sz="1800" b="0" dirty="0">
                <a:solidFill>
                  <a:schemeClr val="bg1"/>
                </a:solidFill>
                <a:latin typeface="+mn-lt"/>
              </a:rPr>
              <a:t>Les managers ou préventeurs peuvent se faire appuyer des services de santé au travail (médecins, infirmières ou assistantes sociales) pour la présentation aux agents des ressources à disposition dans cette boîte à outils.</a:t>
            </a:r>
          </a:p>
          <a:p>
            <a:endParaRPr lang="fr-FR" sz="1800" b="0" dirty="0">
              <a:solidFill>
                <a:schemeClr val="bg1"/>
              </a:solidFill>
              <a:latin typeface="+mn-lt"/>
            </a:endParaRPr>
          </a:p>
        </p:txBody>
      </p:sp>
    </p:spTree>
    <p:extLst>
      <p:ext uri="{BB962C8B-B14F-4D97-AF65-F5344CB8AC3E}">
        <p14:creationId xmlns:p14="http://schemas.microsoft.com/office/powerpoint/2010/main" val="68479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056" y="1101725"/>
            <a:ext cx="10044844" cy="4585871"/>
          </a:xfrm>
          <a:prstGeom prst="rect">
            <a:avLst/>
          </a:prstGeom>
        </p:spPr>
        <p:txBody>
          <a:bodyPr wrap="square">
            <a:spAutoFit/>
          </a:bodyPr>
          <a:lstStyle/>
          <a:p>
            <a:pPr algn="just"/>
            <a:r>
              <a:rPr lang="fr-FR" sz="2000" b="1" dirty="0">
                <a:solidFill>
                  <a:schemeClr val="tx2"/>
                </a:solidFill>
                <a:ea typeface="+mj-ea"/>
                <a:cs typeface="+mj-cs"/>
              </a:rPr>
              <a:t>La règlementation concernant l’employeur</a:t>
            </a:r>
            <a:endParaRPr lang="fr-FR" sz="1600" b="1" dirty="0"/>
          </a:p>
          <a:p>
            <a:r>
              <a:rPr lang="fr-FR" sz="1600" dirty="0"/>
              <a:t>L’obligation générale de sécurité qui incombe à l'employeur, définie par la jurisprudence comme une obligation de sécurité de moyen renforcée, doit le conduire à prendre toutes les mesures nécessaires pour assurer la sécurité et protéger la santé des travailleurs (</a:t>
            </a:r>
            <a:r>
              <a:rPr lang="fr-FR" sz="1600" dirty="0">
                <a:hlinkClick r:id="rId2"/>
              </a:rPr>
              <a:t>article L. 4121-1 du Code du travail</a:t>
            </a:r>
            <a:r>
              <a:rPr lang="fr-FR" sz="1600" dirty="0"/>
              <a:t>). En cas de situation de danger immédiat, l’employeur doit prendre les mesures idoines pour assurer la sécurité des salariés.</a:t>
            </a:r>
          </a:p>
          <a:p>
            <a:br>
              <a:rPr lang="fr-FR" sz="1600" dirty="0"/>
            </a:br>
            <a:r>
              <a:rPr lang="fr-FR" sz="1600" dirty="0"/>
              <a:t>Les risques liés aux pratiques addictives (y compris les consommations occasionnelles) doivent en conséquence être :</a:t>
            </a:r>
          </a:p>
          <a:p>
            <a:pPr marL="285750" indent="-285750">
              <a:buFont typeface="Wingdings" panose="05000000000000000000" pitchFamily="2" charset="2"/>
              <a:buChar char="§"/>
            </a:pPr>
            <a:r>
              <a:rPr lang="fr-FR" sz="1600" dirty="0"/>
              <a:t>Pris en compte dans l’évaluation des risques ;</a:t>
            </a:r>
          </a:p>
          <a:p>
            <a:pPr marL="285750" indent="-285750">
              <a:buFont typeface="Wingdings" panose="05000000000000000000" pitchFamily="2" charset="2"/>
              <a:buChar char="§"/>
            </a:pPr>
            <a:r>
              <a:rPr lang="fr-FR" sz="1600" dirty="0"/>
              <a:t>Intégrés dans le document unique afin que soient mises en place les mesures de prévention adaptées. </a:t>
            </a:r>
          </a:p>
          <a:p>
            <a:pPr algn="just"/>
            <a:endParaRPr lang="fr-FR" sz="1600" dirty="0"/>
          </a:p>
          <a:p>
            <a:pPr algn="just"/>
            <a:r>
              <a:rPr lang="fr-FR" sz="1600" dirty="0"/>
              <a:t>En dehors de la visite d’information et de prévention (VIP) et des examens d’aptitude à l’embauche et périodiques organisés dans le cadre du suivi individuel renforcé (SIR), l’employeur peut demander au médecin du travail un nouvel examen médical du salarié en vue d’examiner son état de santé. (</a:t>
            </a:r>
            <a:r>
              <a:rPr lang="fr-FR" sz="1600" dirty="0">
                <a:hlinkClick r:id="rId3"/>
              </a:rPr>
              <a:t>article R. 4624-34 du Code du travail</a:t>
            </a:r>
            <a:r>
              <a:rPr lang="fr-FR" sz="1600" dirty="0"/>
              <a:t>)</a:t>
            </a:r>
          </a:p>
          <a:p>
            <a:pPr algn="just"/>
            <a:endParaRPr lang="fr-FR" sz="1600" dirty="0"/>
          </a:p>
          <a:p>
            <a:pPr algn="just"/>
            <a:r>
              <a:rPr lang="fr-FR" sz="1600" dirty="0"/>
              <a:t>En cas d’atteinte à la sécurité des personnes, la responsabilité civile et/ou pénale de l’employeur (ou de son représentant ) peut être engagée (sauf circonstances particulières exonérant l’employeur de sa responsabilité, celui-ci sera tenu responsable lorsque le manquement a été commis par un salarié)</a:t>
            </a:r>
          </a:p>
          <a:p>
            <a:pPr algn="just"/>
            <a:endParaRPr lang="fr-FR" sz="1600" dirty="0"/>
          </a:p>
        </p:txBody>
      </p:sp>
      <p:sp>
        <p:nvSpPr>
          <p:cNvPr id="2" name="Rectangle 1"/>
          <p:cNvSpPr/>
          <p:nvPr/>
        </p:nvSpPr>
        <p:spPr>
          <a:xfrm>
            <a:off x="337660" y="339725"/>
            <a:ext cx="2982804" cy="480131"/>
          </a:xfrm>
          <a:prstGeom prst="rect">
            <a:avLst/>
          </a:prstGeom>
        </p:spPr>
        <p:txBody>
          <a:bodyPr wrap="none">
            <a:spAutoFit/>
          </a:bodyPr>
          <a:lstStyle/>
          <a:p>
            <a:pPr marL="0" lvl="2" defTabSz="685800">
              <a:lnSpc>
                <a:spcPct val="90000"/>
              </a:lnSpc>
              <a:spcBef>
                <a:spcPts val="450"/>
              </a:spcBef>
              <a:buClr>
                <a:srgbClr val="005EB8"/>
              </a:buClr>
              <a:buSzPct val="70000"/>
            </a:pPr>
            <a:r>
              <a:rPr lang="fr-FR" sz="2800" b="1" dirty="0">
                <a:solidFill>
                  <a:schemeClr val="tx2"/>
                </a:solidFill>
              </a:rPr>
              <a:t>Référentiel associé</a:t>
            </a:r>
            <a:endParaRPr lang="fr-FR" sz="2800" dirty="0"/>
          </a:p>
        </p:txBody>
      </p:sp>
    </p:spTree>
    <p:extLst>
      <p:ext uri="{BB962C8B-B14F-4D97-AF65-F5344CB8AC3E}">
        <p14:creationId xmlns:p14="http://schemas.microsoft.com/office/powerpoint/2010/main" val="3026303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056" y="949325"/>
            <a:ext cx="10044844" cy="4585871"/>
          </a:xfrm>
          <a:prstGeom prst="rect">
            <a:avLst/>
          </a:prstGeom>
        </p:spPr>
        <p:txBody>
          <a:bodyPr wrap="square">
            <a:spAutoFit/>
          </a:bodyPr>
          <a:lstStyle/>
          <a:p>
            <a:r>
              <a:rPr lang="fr-FR" sz="2000" b="1" dirty="0">
                <a:solidFill>
                  <a:schemeClr val="tx2"/>
                </a:solidFill>
                <a:ea typeface="+mj-ea"/>
                <a:cs typeface="+mj-cs"/>
              </a:rPr>
              <a:t>La règlementation concernant le salarié</a:t>
            </a:r>
          </a:p>
          <a:p>
            <a:r>
              <a:rPr lang="fr-FR" sz="1600" dirty="0"/>
              <a:t>Le Code du travail prévoit une obligation de sécurité à la charge du salarié (</a:t>
            </a:r>
            <a:r>
              <a:rPr lang="fr-FR" sz="1600" dirty="0">
                <a:hlinkClick r:id="rId2"/>
              </a:rPr>
              <a:t>article L. 4122-1</a:t>
            </a:r>
            <a:r>
              <a:rPr lang="fr-FR" sz="1600" dirty="0"/>
              <a:t>). Il lui incombe « …de prendre soin, en fonction de sa formation et selon ses possibilités, de sa santé et de sa sécurité ainsi que de celles des autres personnes concernées par ses actes ou ses omissions au travail. »</a:t>
            </a:r>
            <a:br>
              <a:rPr lang="fr-FR" sz="1600" dirty="0"/>
            </a:br>
            <a:r>
              <a:rPr lang="fr-FR" sz="1600" dirty="0"/>
              <a:t>Le manque de vigilance d’un salarié lié à une pratique addictive peut présenter des risques en matière de santé, de sécurité et de conditions de travail pour le salarié lui-même, les autres salariés ou les tiers. Par exemple, cela pourrait être le cas si le salarié dont la vigilance est manifestement altérée doit conduire un véhicule à bord duquel un collègue doit circuler. </a:t>
            </a:r>
          </a:p>
          <a:p>
            <a:endParaRPr lang="fr-FR" sz="1600" dirty="0"/>
          </a:p>
          <a:p>
            <a:r>
              <a:rPr lang="fr-FR" sz="1600" dirty="0"/>
              <a:t>Ce dernier doit alerter immédiatement l'employeur en cas de danger grave et imminent pour sa vie ou sa santé (</a:t>
            </a:r>
            <a:r>
              <a:rPr lang="fr-FR" sz="1600" dirty="0">
                <a:hlinkClick r:id="rId3"/>
              </a:rPr>
              <a:t>article L. 4131-1 du Code du travail</a:t>
            </a:r>
            <a:r>
              <a:rPr lang="fr-FR" sz="1600" dirty="0"/>
              <a:t>). En outre, il pourrait être fondé à mettre en œuvre son droit de retrait.</a:t>
            </a:r>
            <a:br>
              <a:rPr lang="fr-FR" sz="1600" dirty="0"/>
            </a:br>
            <a:endParaRPr lang="fr-FR" sz="1600" dirty="0"/>
          </a:p>
          <a:p>
            <a:r>
              <a:rPr lang="fr-FR" sz="1600" dirty="0"/>
              <a:t>En cas de manquement à son obligation de sécurité, le salarié peut encourir une sanction disciplinaire et sa responsabilité </a:t>
            </a:r>
            <a:r>
              <a:rPr lang="fr-FR" sz="1600" dirty="0" err="1"/>
              <a:t>responsabilité</a:t>
            </a:r>
            <a:r>
              <a:rPr lang="fr-FR" sz="1600" dirty="0"/>
              <a:t> civile et/ou pénale peut être engagée.</a:t>
            </a:r>
            <a:br>
              <a:rPr lang="fr-FR" sz="1600" dirty="0"/>
            </a:br>
            <a:endParaRPr lang="fr-FR" sz="1600" dirty="0"/>
          </a:p>
          <a:p>
            <a:r>
              <a:rPr lang="fr-FR" sz="1600" dirty="0"/>
              <a:t>Par ailleurs, il convient de noter qu’en dehors des examens médicaux d’embauche ou périodiques organisés dans le cadre du suivi de l’état de santé du salarié, ce dernier peut demander au médecin du travail un nouvel examen médical. Cette demande ne peut motiver une sanction (</a:t>
            </a:r>
            <a:r>
              <a:rPr lang="fr-FR" sz="1600" dirty="0">
                <a:hlinkClick r:id="rId4"/>
              </a:rPr>
              <a:t>article R. 4624-34 du Code du travail</a:t>
            </a:r>
            <a:r>
              <a:rPr lang="fr-FR" sz="1600" dirty="0"/>
              <a:t>).</a:t>
            </a:r>
          </a:p>
        </p:txBody>
      </p:sp>
      <p:sp>
        <p:nvSpPr>
          <p:cNvPr id="2" name="Rectangle 1"/>
          <p:cNvSpPr/>
          <p:nvPr/>
        </p:nvSpPr>
        <p:spPr>
          <a:xfrm>
            <a:off x="337660" y="339725"/>
            <a:ext cx="2982804" cy="480131"/>
          </a:xfrm>
          <a:prstGeom prst="rect">
            <a:avLst/>
          </a:prstGeom>
        </p:spPr>
        <p:txBody>
          <a:bodyPr wrap="none">
            <a:spAutoFit/>
          </a:bodyPr>
          <a:lstStyle/>
          <a:p>
            <a:pPr marL="0" lvl="2" defTabSz="685800">
              <a:lnSpc>
                <a:spcPct val="90000"/>
              </a:lnSpc>
              <a:spcBef>
                <a:spcPts val="450"/>
              </a:spcBef>
              <a:buClr>
                <a:srgbClr val="005EB8"/>
              </a:buClr>
              <a:buSzPct val="70000"/>
            </a:pPr>
            <a:r>
              <a:rPr lang="fr-FR" sz="2800" b="1" dirty="0">
                <a:solidFill>
                  <a:schemeClr val="tx2"/>
                </a:solidFill>
              </a:rPr>
              <a:t>Référentiel associé</a:t>
            </a:r>
            <a:endParaRPr lang="fr-FR" sz="2800" dirty="0"/>
          </a:p>
        </p:txBody>
      </p:sp>
    </p:spTree>
    <p:extLst>
      <p:ext uri="{BB962C8B-B14F-4D97-AF65-F5344CB8AC3E}">
        <p14:creationId xmlns:p14="http://schemas.microsoft.com/office/powerpoint/2010/main" val="423426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056" y="1101725"/>
            <a:ext cx="10044844" cy="3108543"/>
          </a:xfrm>
          <a:prstGeom prst="rect">
            <a:avLst/>
          </a:prstGeom>
        </p:spPr>
        <p:txBody>
          <a:bodyPr wrap="square">
            <a:spAutoFit/>
          </a:bodyPr>
          <a:lstStyle/>
          <a:p>
            <a:r>
              <a:rPr lang="fr-FR" sz="2000" b="1" dirty="0">
                <a:solidFill>
                  <a:schemeClr val="tx2"/>
                </a:solidFill>
                <a:ea typeface="+mj-ea"/>
                <a:cs typeface="+mj-cs"/>
              </a:rPr>
              <a:t>La règlementation concernant les instances représentatives du personnel</a:t>
            </a:r>
          </a:p>
          <a:p>
            <a:endParaRPr lang="fr-FR" sz="1600" dirty="0">
              <a:solidFill>
                <a:srgbClr val="FF0000"/>
              </a:solidFill>
            </a:endParaRPr>
          </a:p>
          <a:p>
            <a:r>
              <a:rPr lang="fr-FR" sz="1600" dirty="0"/>
              <a:t>Sur le domaine de la santé et de la sécurité, comité social et économique (CSE) participe à l’évaluation des risques professionnels, peut proposer toute initiative qu’il juge utile, et est informé et consulté sur tout projet important impactant la santé, la sécurité et les conditions de travail des salariés.</a:t>
            </a:r>
          </a:p>
          <a:p>
            <a:endParaRPr lang="fr-FR" sz="1600" dirty="0"/>
          </a:p>
          <a:p>
            <a:r>
              <a:rPr lang="fr-FR" sz="1600" dirty="0"/>
              <a:t>Le comité social et économique qui constate qu'il existe une cause de danger grave et imminent, notamment par l'intermédiaire d'un travailleur, en alerte immédiatement l'employeur (</a:t>
            </a:r>
            <a:r>
              <a:rPr lang="fr-FR" sz="1600" dirty="0">
                <a:hlinkClick r:id="rId2"/>
              </a:rPr>
              <a:t>article L. 4131-2 du Code du travail</a:t>
            </a:r>
            <a:r>
              <a:rPr lang="fr-FR" sz="1600" dirty="0"/>
              <a:t>).</a:t>
            </a:r>
          </a:p>
          <a:p>
            <a:endParaRPr lang="fr-FR" sz="1600" dirty="0"/>
          </a:p>
          <a:p>
            <a:r>
              <a:rPr lang="fr-FR" sz="1600" b="1" dirty="0"/>
              <a:t>A noter </a:t>
            </a:r>
            <a:r>
              <a:rPr lang="fr-FR" sz="1600" dirty="0"/>
              <a:t> : Les membres du Comité social et économique sont tenus à une obligation de discrétion à l’égard des informations présentant un caractère confidentiel et données par l’employeur (</a:t>
            </a:r>
            <a:r>
              <a:rPr lang="fr-FR" sz="1600" dirty="0">
                <a:hlinkClick r:id="rId3"/>
              </a:rPr>
              <a:t>article L. 2315-3 du Code du travail</a:t>
            </a:r>
            <a:r>
              <a:rPr lang="fr-FR" sz="1600" dirty="0"/>
              <a:t>). </a:t>
            </a:r>
          </a:p>
          <a:p>
            <a:pPr algn="just"/>
            <a:endParaRPr lang="fr-FR" sz="1600" dirty="0"/>
          </a:p>
        </p:txBody>
      </p:sp>
      <p:sp>
        <p:nvSpPr>
          <p:cNvPr id="2" name="Rectangle 1"/>
          <p:cNvSpPr/>
          <p:nvPr/>
        </p:nvSpPr>
        <p:spPr>
          <a:xfrm>
            <a:off x="337660" y="339725"/>
            <a:ext cx="2982804" cy="480131"/>
          </a:xfrm>
          <a:prstGeom prst="rect">
            <a:avLst/>
          </a:prstGeom>
        </p:spPr>
        <p:txBody>
          <a:bodyPr wrap="none">
            <a:spAutoFit/>
          </a:bodyPr>
          <a:lstStyle/>
          <a:p>
            <a:pPr marL="0" lvl="2" defTabSz="685800">
              <a:lnSpc>
                <a:spcPct val="90000"/>
              </a:lnSpc>
              <a:spcBef>
                <a:spcPts val="450"/>
              </a:spcBef>
              <a:buClr>
                <a:srgbClr val="005EB8"/>
              </a:buClr>
              <a:buSzPct val="70000"/>
            </a:pPr>
            <a:r>
              <a:rPr lang="fr-FR" sz="2800" b="1" dirty="0">
                <a:solidFill>
                  <a:schemeClr val="tx2"/>
                </a:solidFill>
              </a:rPr>
              <a:t>Référentiel associé</a:t>
            </a:r>
            <a:endParaRPr lang="fr-FR" sz="2800" dirty="0"/>
          </a:p>
        </p:txBody>
      </p:sp>
    </p:spTree>
    <p:extLst>
      <p:ext uri="{BB962C8B-B14F-4D97-AF65-F5344CB8AC3E}">
        <p14:creationId xmlns:p14="http://schemas.microsoft.com/office/powerpoint/2010/main" val="3907675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056" y="949325"/>
            <a:ext cx="10044844" cy="3354765"/>
          </a:xfrm>
          <a:prstGeom prst="rect">
            <a:avLst/>
          </a:prstGeom>
        </p:spPr>
        <p:txBody>
          <a:bodyPr wrap="square">
            <a:spAutoFit/>
          </a:bodyPr>
          <a:lstStyle/>
          <a:p>
            <a:r>
              <a:rPr lang="fr-FR" sz="2000" b="1" dirty="0">
                <a:solidFill>
                  <a:schemeClr val="tx2"/>
                </a:solidFill>
                <a:ea typeface="+mj-ea"/>
                <a:cs typeface="+mj-cs"/>
              </a:rPr>
              <a:t>La règlementation concernant les services de santé au travail</a:t>
            </a:r>
          </a:p>
          <a:p>
            <a:endParaRPr lang="fr-FR" sz="1600" dirty="0"/>
          </a:p>
          <a:p>
            <a:r>
              <a:rPr lang="fr-FR" sz="1600" dirty="0"/>
              <a:t>L’équipe pluridisciplinaire du service de santé au travail est impliquée dans la prévention des pratiques addictives, tant sur le plan collectif que sur le plan individuel. En effet, le service de santé au travail a notamment pour mission de conseiller l’employeur, les salariés et leurs représentants sur les dispositions et les mesures nécessaires afin de prévenir la consommation d’alcool et de drogue sur le lieu de travail (</a:t>
            </a:r>
            <a:r>
              <a:rPr lang="fr-FR" sz="1600" dirty="0">
                <a:hlinkClick r:id="rId2"/>
              </a:rPr>
              <a:t>article L. 4622-22 du Code du travail</a:t>
            </a:r>
            <a:r>
              <a:rPr lang="fr-FR" sz="1600" dirty="0"/>
              <a:t>). </a:t>
            </a:r>
          </a:p>
          <a:p>
            <a:endParaRPr lang="fr-FR" sz="1600" dirty="0"/>
          </a:p>
          <a:p>
            <a:r>
              <a:rPr lang="fr-FR" sz="1600" dirty="0"/>
              <a:t>Il assure le suivi de l'état de santé des travailleurs en fonction des risques concernant leur santé au travail et leur sécurité et celle des tiers.</a:t>
            </a:r>
          </a:p>
          <a:p>
            <a:endParaRPr lang="fr-FR" sz="1600" dirty="0"/>
          </a:p>
          <a:p>
            <a:r>
              <a:rPr lang="fr-FR" sz="1600" dirty="0"/>
              <a:t>A noter que, les professionnels de santé sont soumis au secret médical (</a:t>
            </a:r>
            <a:r>
              <a:rPr lang="fr-FR" sz="1600" dirty="0">
                <a:hlinkClick r:id="rId3"/>
              </a:rPr>
              <a:t>article L. 1110-4 du Code de la santé publique</a:t>
            </a:r>
            <a:r>
              <a:rPr lang="fr-FR" sz="1600" dirty="0"/>
              <a:t>).</a:t>
            </a:r>
          </a:p>
          <a:p>
            <a:br>
              <a:rPr lang="fr-FR" sz="1600" dirty="0"/>
            </a:br>
            <a:endParaRPr lang="fr-FR" sz="1600" dirty="0"/>
          </a:p>
        </p:txBody>
      </p:sp>
      <p:sp>
        <p:nvSpPr>
          <p:cNvPr id="2" name="Rectangle 1"/>
          <p:cNvSpPr/>
          <p:nvPr/>
        </p:nvSpPr>
        <p:spPr>
          <a:xfrm>
            <a:off x="337660" y="339725"/>
            <a:ext cx="2982804" cy="480131"/>
          </a:xfrm>
          <a:prstGeom prst="rect">
            <a:avLst/>
          </a:prstGeom>
        </p:spPr>
        <p:txBody>
          <a:bodyPr wrap="none">
            <a:spAutoFit/>
          </a:bodyPr>
          <a:lstStyle/>
          <a:p>
            <a:pPr marL="0" lvl="2" defTabSz="685800">
              <a:lnSpc>
                <a:spcPct val="90000"/>
              </a:lnSpc>
              <a:spcBef>
                <a:spcPts val="450"/>
              </a:spcBef>
              <a:buClr>
                <a:srgbClr val="005EB8"/>
              </a:buClr>
              <a:buSzPct val="70000"/>
            </a:pPr>
            <a:r>
              <a:rPr lang="fr-FR" sz="2800" b="1" dirty="0">
                <a:solidFill>
                  <a:schemeClr val="tx2"/>
                </a:solidFill>
              </a:rPr>
              <a:t>Référentiel associé</a:t>
            </a:r>
            <a:endParaRPr lang="fr-FR" sz="2800" dirty="0"/>
          </a:p>
        </p:txBody>
      </p:sp>
    </p:spTree>
    <p:extLst>
      <p:ext uri="{BB962C8B-B14F-4D97-AF65-F5344CB8AC3E}">
        <p14:creationId xmlns:p14="http://schemas.microsoft.com/office/powerpoint/2010/main" val="3299319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056" y="949325"/>
            <a:ext cx="10044844" cy="4339650"/>
          </a:xfrm>
          <a:prstGeom prst="rect">
            <a:avLst/>
          </a:prstGeom>
        </p:spPr>
        <p:txBody>
          <a:bodyPr wrap="square">
            <a:spAutoFit/>
          </a:bodyPr>
          <a:lstStyle/>
          <a:p>
            <a:r>
              <a:rPr lang="fr-FR" sz="2000" b="1" dirty="0">
                <a:solidFill>
                  <a:schemeClr val="tx2"/>
                </a:solidFill>
                <a:ea typeface="+mj-ea"/>
                <a:cs typeface="+mj-cs"/>
              </a:rPr>
              <a:t>La règlementation concernant les services de santé au travail</a:t>
            </a:r>
          </a:p>
          <a:p>
            <a:br>
              <a:rPr lang="fr-FR" sz="1600" dirty="0"/>
            </a:br>
            <a:r>
              <a:rPr lang="fr-FR" sz="1600" dirty="0"/>
              <a:t>En ce qui concerne plus particulièrement le médecin du travail, son rôle consiste à éviter toute altération de la santé des travailleurs du fait de leur travail, notamment en surveillant leurs conditions d'hygiène au travail, les risques de contagion et leur état de santé (</a:t>
            </a:r>
            <a:r>
              <a:rPr lang="fr-FR" sz="1600" dirty="0">
                <a:hlinkClick r:id="rId3"/>
              </a:rPr>
              <a:t>article L. 4622-3 du Code du travail</a:t>
            </a:r>
            <a:r>
              <a:rPr lang="fr-FR" sz="1600" dirty="0"/>
              <a:t>). A ce titre l’employeur peut lui demander d’émettre des préconisations par écrit (article L4624-9 du code du travail).</a:t>
            </a:r>
          </a:p>
          <a:p>
            <a:endParaRPr lang="fr-FR" sz="1600" dirty="0"/>
          </a:p>
          <a:p>
            <a:r>
              <a:rPr lang="fr-FR" sz="1600" dirty="0"/>
              <a:t>Il participe à titre consultatif aux réunions de la CSSCT et du CSE lorsque des questions intéressant la santé, la sécurité et les conditions de travail sont à l’ordre du jour.</a:t>
            </a:r>
          </a:p>
          <a:p>
            <a:br>
              <a:rPr lang="fr-FR" sz="1600" dirty="0"/>
            </a:br>
            <a:r>
              <a:rPr lang="fr-FR" sz="1600" dirty="0"/>
              <a:t>Le médecin du travail possède une indépendance dans la prescription des examens complémentaires nécessaires à la détermination de l’aptitude au poste de travail (</a:t>
            </a:r>
            <a:r>
              <a:rPr lang="fr-FR" sz="1600" dirty="0">
                <a:hlinkClick r:id="rId4"/>
              </a:rPr>
              <a:t>article R. 4624-35 du Code du travail</a:t>
            </a:r>
            <a:r>
              <a:rPr lang="fr-FR" sz="1600" dirty="0"/>
              <a:t>).</a:t>
            </a:r>
          </a:p>
          <a:p>
            <a:br>
              <a:rPr lang="fr-FR" sz="1600" dirty="0"/>
            </a:br>
            <a:r>
              <a:rPr lang="fr-FR" sz="1600" dirty="0"/>
              <a:t>En complément des examens périodiques obligatoires, des visites de reprise ou de </a:t>
            </a:r>
            <a:r>
              <a:rPr lang="fr-FR" sz="1600" dirty="0" err="1"/>
              <a:t>préreprise</a:t>
            </a:r>
            <a:r>
              <a:rPr lang="fr-FR" sz="1600" dirty="0"/>
              <a:t>, le médecin du travail peut également organiser une visite médicale à son initiative pour tout travailleur le nécessitant  (</a:t>
            </a:r>
            <a:r>
              <a:rPr lang="fr-FR" sz="1600" dirty="0">
                <a:hlinkClick r:id="rId5"/>
              </a:rPr>
              <a:t>article R. 4624-34 du Code du travail</a:t>
            </a:r>
            <a:r>
              <a:rPr lang="fr-FR" sz="1600" dirty="0"/>
              <a:t>). </a:t>
            </a:r>
            <a:br>
              <a:rPr lang="fr-FR" sz="1600" dirty="0"/>
            </a:br>
            <a:endParaRPr lang="fr-FR" sz="1600" dirty="0"/>
          </a:p>
        </p:txBody>
      </p:sp>
      <p:sp>
        <p:nvSpPr>
          <p:cNvPr id="2" name="Rectangle 1"/>
          <p:cNvSpPr/>
          <p:nvPr/>
        </p:nvSpPr>
        <p:spPr>
          <a:xfrm>
            <a:off x="337660" y="339725"/>
            <a:ext cx="2982804" cy="480131"/>
          </a:xfrm>
          <a:prstGeom prst="rect">
            <a:avLst/>
          </a:prstGeom>
        </p:spPr>
        <p:txBody>
          <a:bodyPr wrap="none">
            <a:spAutoFit/>
          </a:bodyPr>
          <a:lstStyle/>
          <a:p>
            <a:pPr marL="0" lvl="2" defTabSz="685800">
              <a:lnSpc>
                <a:spcPct val="90000"/>
              </a:lnSpc>
              <a:spcBef>
                <a:spcPts val="450"/>
              </a:spcBef>
              <a:buClr>
                <a:srgbClr val="005EB8"/>
              </a:buClr>
              <a:buSzPct val="70000"/>
            </a:pPr>
            <a:r>
              <a:rPr lang="fr-FR" sz="2800" b="1" dirty="0">
                <a:solidFill>
                  <a:schemeClr val="tx2"/>
                </a:solidFill>
              </a:rPr>
              <a:t>Référentiel associé</a:t>
            </a:r>
            <a:endParaRPr lang="fr-FR" sz="2800" dirty="0"/>
          </a:p>
        </p:txBody>
      </p:sp>
    </p:spTree>
    <p:extLst>
      <p:ext uri="{BB962C8B-B14F-4D97-AF65-F5344CB8AC3E}">
        <p14:creationId xmlns:p14="http://schemas.microsoft.com/office/powerpoint/2010/main" val="1791411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Référentiel associé</a:t>
            </a:r>
            <a:endParaRPr lang="fr-FR" sz="2800" dirty="0"/>
          </a:p>
        </p:txBody>
      </p:sp>
      <p:sp>
        <p:nvSpPr>
          <p:cNvPr id="4" name="Rectangle 3"/>
          <p:cNvSpPr/>
          <p:nvPr/>
        </p:nvSpPr>
        <p:spPr>
          <a:xfrm>
            <a:off x="331056" y="949325"/>
            <a:ext cx="7606444" cy="4185761"/>
          </a:xfrm>
          <a:prstGeom prst="rect">
            <a:avLst/>
          </a:prstGeom>
        </p:spPr>
        <p:txBody>
          <a:bodyPr wrap="square">
            <a:spAutoFit/>
          </a:bodyPr>
          <a:lstStyle/>
          <a:p>
            <a:pPr algn="just"/>
            <a:r>
              <a:rPr lang="fr-FR" sz="2000" b="1" dirty="0">
                <a:solidFill>
                  <a:schemeClr val="tx2"/>
                </a:solidFill>
                <a:ea typeface="+mj-ea"/>
                <a:cs typeface="+mj-cs"/>
              </a:rPr>
              <a:t>La règlementation en matière d’alcool </a:t>
            </a:r>
          </a:p>
          <a:p>
            <a:pPr algn="just"/>
            <a:endParaRPr lang="fr-FR" sz="2000" b="1" dirty="0">
              <a:solidFill>
                <a:schemeClr val="tx2"/>
              </a:solidFill>
              <a:ea typeface="+mj-ea"/>
              <a:cs typeface="+mj-cs"/>
            </a:endParaRPr>
          </a:p>
          <a:p>
            <a:r>
              <a:rPr lang="fr-FR" sz="1600" dirty="0"/>
              <a:t>Le Code du travail prévoit que seule la consommation de vin, de bière, de cidre et de poiré est tolérée sur le lieu de travail (article R. 4228-20 du Code du travail). Par ailleurs, il est interdit de laisser entrer ou séjourner sur le lieu de travail, des personnes en état d’ivresse (Article R. 4228-21 du Code du travail). </a:t>
            </a:r>
          </a:p>
          <a:p>
            <a:endParaRPr lang="fr-FR" sz="1600" dirty="0"/>
          </a:p>
          <a:p>
            <a:r>
              <a:rPr lang="fr-FR" sz="1600" dirty="0"/>
              <a:t>Dans ce contexte, l’employeur peut prévoir</a:t>
            </a:r>
            <a:r>
              <a:rPr lang="fr-FR" b="1" dirty="0">
                <a:solidFill>
                  <a:schemeClr val="tx2"/>
                </a:solidFill>
                <a:ea typeface="+mj-ea"/>
                <a:cs typeface="+mj-cs"/>
              </a:rPr>
              <a:t> </a:t>
            </a:r>
            <a:r>
              <a:rPr lang="fr-FR" sz="1600" dirty="0"/>
              <a:t>dans son </a:t>
            </a:r>
            <a:r>
              <a:rPr lang="fr-FR" sz="1600" b="1" dirty="0">
                <a:hlinkClick r:id="rId3"/>
              </a:rPr>
              <a:t>règlement intérieur </a:t>
            </a:r>
            <a:r>
              <a:rPr lang="fr-FR" sz="1600" dirty="0"/>
              <a:t>(ou dans une note de service), dans quelles conditions les boissons alcoolisées tolérées peuvent être consommées sur le lieu de travail (repas, « pot » de départ, </a:t>
            </a:r>
            <a:r>
              <a:rPr lang="fr-FR" sz="1600" dirty="0" err="1"/>
              <a:t>etc</a:t>
            </a:r>
            <a:r>
              <a:rPr lang="fr-FR" sz="1600" dirty="0"/>
              <a:t>). Il peut aussi poser </a:t>
            </a:r>
            <a:r>
              <a:rPr lang="fr-FR" sz="1600" b="1" dirty="0"/>
              <a:t>certaines interdictions.</a:t>
            </a:r>
          </a:p>
          <a:p>
            <a:endParaRPr lang="fr-FR" sz="1600" b="1" dirty="0"/>
          </a:p>
          <a:p>
            <a:r>
              <a:rPr lang="fr-FR" sz="1600" b="1" dirty="0"/>
              <a:t>L’interdiction totale de consommer des boissons alcoolisées est possible </a:t>
            </a:r>
            <a:r>
              <a:rPr lang="fr-FR" sz="1600" dirty="0"/>
              <a:t>mais doit être justifiée par la nature de la tâche à accomplir et proportionnée au but recherché. Cela peut concerner que des postes à risques comme les conducteurs d’engins, les travaux sur des ouvrages gaz ou électrique, la conduite automobile…</a:t>
            </a:r>
            <a:endParaRPr lang="fr-FR" sz="1200" i="1" dirty="0">
              <a:solidFill>
                <a:srgbClr val="FF0000"/>
              </a:solidFill>
            </a:endParaRPr>
          </a:p>
        </p:txBody>
      </p:sp>
      <p:sp>
        <p:nvSpPr>
          <p:cNvPr id="10" name="Espace réservé du contenu 3"/>
          <p:cNvSpPr txBox="1">
            <a:spLocks/>
          </p:cNvSpPr>
          <p:nvPr/>
        </p:nvSpPr>
        <p:spPr bwMode="auto">
          <a:xfrm>
            <a:off x="8089900" y="1482725"/>
            <a:ext cx="2276209" cy="2819400"/>
          </a:xfrm>
          <a:custGeom>
            <a:avLst/>
            <a:gdLst>
              <a:gd name="connsiteX0" fmla="*/ 0 w 3970784"/>
              <a:gd name="connsiteY0" fmla="*/ 518108 h 4681536"/>
              <a:gd name="connsiteX1" fmla="*/ 151751 w 3970784"/>
              <a:gd name="connsiteY1" fmla="*/ 151750 h 4681536"/>
              <a:gd name="connsiteX2" fmla="*/ 518109 w 3970784"/>
              <a:gd name="connsiteY2" fmla="*/ 0 h 4681536"/>
              <a:gd name="connsiteX3" fmla="*/ 3452676 w 3970784"/>
              <a:gd name="connsiteY3" fmla="*/ 0 h 4681536"/>
              <a:gd name="connsiteX4" fmla="*/ 3819034 w 3970784"/>
              <a:gd name="connsiteY4" fmla="*/ 151751 h 4681536"/>
              <a:gd name="connsiteX5" fmla="*/ 3970784 w 3970784"/>
              <a:gd name="connsiteY5" fmla="*/ 518109 h 4681536"/>
              <a:gd name="connsiteX6" fmla="*/ 3970784 w 3970784"/>
              <a:gd name="connsiteY6" fmla="*/ 4163428 h 4681536"/>
              <a:gd name="connsiteX7" fmla="*/ 3819034 w 3970784"/>
              <a:gd name="connsiteY7" fmla="*/ 4529786 h 4681536"/>
              <a:gd name="connsiteX8" fmla="*/ 3452676 w 3970784"/>
              <a:gd name="connsiteY8" fmla="*/ 4681536 h 4681536"/>
              <a:gd name="connsiteX9" fmla="*/ 518108 w 3970784"/>
              <a:gd name="connsiteY9" fmla="*/ 4681536 h 4681536"/>
              <a:gd name="connsiteX10" fmla="*/ 151750 w 3970784"/>
              <a:gd name="connsiteY10" fmla="*/ 4529785 h 4681536"/>
              <a:gd name="connsiteX11" fmla="*/ 0 w 3970784"/>
              <a:gd name="connsiteY11" fmla="*/ 4163427 h 4681536"/>
              <a:gd name="connsiteX12" fmla="*/ 0 w 3970784"/>
              <a:gd name="connsiteY12" fmla="*/ 518108 h 4681536"/>
              <a:gd name="connsiteX0" fmla="*/ 57337 w 4028121"/>
              <a:gd name="connsiteY0" fmla="*/ 693905 h 4857333"/>
              <a:gd name="connsiteX1" fmla="*/ 575446 w 4028121"/>
              <a:gd name="connsiteY1" fmla="*/ 175797 h 4857333"/>
              <a:gd name="connsiteX2" fmla="*/ 3510013 w 4028121"/>
              <a:gd name="connsiteY2" fmla="*/ 175797 h 4857333"/>
              <a:gd name="connsiteX3" fmla="*/ 3876371 w 4028121"/>
              <a:gd name="connsiteY3" fmla="*/ 327548 h 4857333"/>
              <a:gd name="connsiteX4" fmla="*/ 4028121 w 4028121"/>
              <a:gd name="connsiteY4" fmla="*/ 693906 h 4857333"/>
              <a:gd name="connsiteX5" fmla="*/ 4028121 w 4028121"/>
              <a:gd name="connsiteY5" fmla="*/ 4339225 h 4857333"/>
              <a:gd name="connsiteX6" fmla="*/ 3876371 w 4028121"/>
              <a:gd name="connsiteY6" fmla="*/ 4705583 h 4857333"/>
              <a:gd name="connsiteX7" fmla="*/ 3510013 w 4028121"/>
              <a:gd name="connsiteY7" fmla="*/ 4857333 h 4857333"/>
              <a:gd name="connsiteX8" fmla="*/ 575445 w 4028121"/>
              <a:gd name="connsiteY8" fmla="*/ 4857333 h 4857333"/>
              <a:gd name="connsiteX9" fmla="*/ 209087 w 4028121"/>
              <a:gd name="connsiteY9" fmla="*/ 4705582 h 4857333"/>
              <a:gd name="connsiteX10" fmla="*/ 57337 w 4028121"/>
              <a:gd name="connsiteY10" fmla="*/ 4339224 h 4857333"/>
              <a:gd name="connsiteX11" fmla="*/ 57337 w 4028121"/>
              <a:gd name="connsiteY11" fmla="*/ 693905 h 4857333"/>
              <a:gd name="connsiteX0" fmla="*/ 57337 w 4028121"/>
              <a:gd name="connsiteY0" fmla="*/ 724033 h 4887461"/>
              <a:gd name="connsiteX1" fmla="*/ 575446 w 4028121"/>
              <a:gd name="connsiteY1" fmla="*/ 205925 h 4887461"/>
              <a:gd name="connsiteX2" fmla="*/ 3510013 w 4028121"/>
              <a:gd name="connsiteY2" fmla="*/ 205925 h 4887461"/>
              <a:gd name="connsiteX3" fmla="*/ 3876371 w 4028121"/>
              <a:gd name="connsiteY3" fmla="*/ 357676 h 4887461"/>
              <a:gd name="connsiteX4" fmla="*/ 4028121 w 4028121"/>
              <a:gd name="connsiteY4" fmla="*/ 724034 h 4887461"/>
              <a:gd name="connsiteX5" fmla="*/ 4028121 w 4028121"/>
              <a:gd name="connsiteY5" fmla="*/ 4369353 h 4887461"/>
              <a:gd name="connsiteX6" fmla="*/ 3876371 w 4028121"/>
              <a:gd name="connsiteY6" fmla="*/ 4735711 h 4887461"/>
              <a:gd name="connsiteX7" fmla="*/ 3510013 w 4028121"/>
              <a:gd name="connsiteY7" fmla="*/ 4887461 h 4887461"/>
              <a:gd name="connsiteX8" fmla="*/ 575445 w 4028121"/>
              <a:gd name="connsiteY8" fmla="*/ 4887461 h 4887461"/>
              <a:gd name="connsiteX9" fmla="*/ 209087 w 4028121"/>
              <a:gd name="connsiteY9" fmla="*/ 4735710 h 4887461"/>
              <a:gd name="connsiteX10" fmla="*/ 57337 w 4028121"/>
              <a:gd name="connsiteY10" fmla="*/ 4369352 h 4887461"/>
              <a:gd name="connsiteX11" fmla="*/ 57337 w 4028121"/>
              <a:gd name="connsiteY11" fmla="*/ 724033 h 4887461"/>
              <a:gd name="connsiteX0" fmla="*/ 57337 w 4028121"/>
              <a:gd name="connsiteY0" fmla="*/ 670723 h 4834151"/>
              <a:gd name="connsiteX1" fmla="*/ 575446 w 4028121"/>
              <a:gd name="connsiteY1" fmla="*/ 152615 h 4834151"/>
              <a:gd name="connsiteX2" fmla="*/ 3510013 w 4028121"/>
              <a:gd name="connsiteY2" fmla="*/ 152615 h 4834151"/>
              <a:gd name="connsiteX3" fmla="*/ 3876371 w 4028121"/>
              <a:gd name="connsiteY3" fmla="*/ 304366 h 4834151"/>
              <a:gd name="connsiteX4" fmla="*/ 4028121 w 4028121"/>
              <a:gd name="connsiteY4" fmla="*/ 670724 h 4834151"/>
              <a:gd name="connsiteX5" fmla="*/ 4028121 w 4028121"/>
              <a:gd name="connsiteY5" fmla="*/ 4316043 h 4834151"/>
              <a:gd name="connsiteX6" fmla="*/ 3876371 w 4028121"/>
              <a:gd name="connsiteY6" fmla="*/ 4682401 h 4834151"/>
              <a:gd name="connsiteX7" fmla="*/ 3510013 w 4028121"/>
              <a:gd name="connsiteY7" fmla="*/ 4834151 h 4834151"/>
              <a:gd name="connsiteX8" fmla="*/ 575445 w 4028121"/>
              <a:gd name="connsiteY8" fmla="*/ 4834151 h 4834151"/>
              <a:gd name="connsiteX9" fmla="*/ 209087 w 4028121"/>
              <a:gd name="connsiteY9" fmla="*/ 4682400 h 4834151"/>
              <a:gd name="connsiteX10" fmla="*/ 57337 w 4028121"/>
              <a:gd name="connsiteY10" fmla="*/ 4316042 h 4834151"/>
              <a:gd name="connsiteX11" fmla="*/ 57337 w 4028121"/>
              <a:gd name="connsiteY11" fmla="*/ 670723 h 4834151"/>
              <a:gd name="connsiteX0" fmla="*/ 68385 w 4039169"/>
              <a:gd name="connsiteY0" fmla="*/ 670723 h 4834151"/>
              <a:gd name="connsiteX1" fmla="*/ 586494 w 4039169"/>
              <a:gd name="connsiteY1" fmla="*/ 152615 h 4834151"/>
              <a:gd name="connsiteX2" fmla="*/ 3521061 w 4039169"/>
              <a:gd name="connsiteY2" fmla="*/ 152615 h 4834151"/>
              <a:gd name="connsiteX3" fmla="*/ 3887419 w 4039169"/>
              <a:gd name="connsiteY3" fmla="*/ 304366 h 4834151"/>
              <a:gd name="connsiteX4" fmla="*/ 4039169 w 4039169"/>
              <a:gd name="connsiteY4" fmla="*/ 670724 h 4834151"/>
              <a:gd name="connsiteX5" fmla="*/ 4039169 w 4039169"/>
              <a:gd name="connsiteY5" fmla="*/ 4316043 h 4834151"/>
              <a:gd name="connsiteX6" fmla="*/ 3887419 w 4039169"/>
              <a:gd name="connsiteY6" fmla="*/ 4682401 h 4834151"/>
              <a:gd name="connsiteX7" fmla="*/ 3521061 w 4039169"/>
              <a:gd name="connsiteY7" fmla="*/ 4834151 h 4834151"/>
              <a:gd name="connsiteX8" fmla="*/ 586493 w 4039169"/>
              <a:gd name="connsiteY8" fmla="*/ 4834151 h 4834151"/>
              <a:gd name="connsiteX9" fmla="*/ 220135 w 4039169"/>
              <a:gd name="connsiteY9" fmla="*/ 4682400 h 4834151"/>
              <a:gd name="connsiteX10" fmla="*/ 68385 w 4039169"/>
              <a:gd name="connsiteY10" fmla="*/ 4316042 h 4834151"/>
              <a:gd name="connsiteX11" fmla="*/ 68385 w 4039169"/>
              <a:gd name="connsiteY11" fmla="*/ 670723 h 4834151"/>
              <a:gd name="connsiteX0" fmla="*/ 102293 w 4073077"/>
              <a:gd name="connsiteY0" fmla="*/ 670723 h 4834151"/>
              <a:gd name="connsiteX1" fmla="*/ 620402 w 4073077"/>
              <a:gd name="connsiteY1" fmla="*/ 152615 h 4834151"/>
              <a:gd name="connsiteX2" fmla="*/ 3554969 w 4073077"/>
              <a:gd name="connsiteY2" fmla="*/ 152615 h 4834151"/>
              <a:gd name="connsiteX3" fmla="*/ 3921327 w 4073077"/>
              <a:gd name="connsiteY3" fmla="*/ 304366 h 4834151"/>
              <a:gd name="connsiteX4" fmla="*/ 4073077 w 4073077"/>
              <a:gd name="connsiteY4" fmla="*/ 670724 h 4834151"/>
              <a:gd name="connsiteX5" fmla="*/ 4073077 w 4073077"/>
              <a:gd name="connsiteY5" fmla="*/ 4316043 h 4834151"/>
              <a:gd name="connsiteX6" fmla="*/ 3921327 w 4073077"/>
              <a:gd name="connsiteY6" fmla="*/ 4682401 h 4834151"/>
              <a:gd name="connsiteX7" fmla="*/ 3554969 w 4073077"/>
              <a:gd name="connsiteY7" fmla="*/ 4834151 h 4834151"/>
              <a:gd name="connsiteX8" fmla="*/ 620401 w 4073077"/>
              <a:gd name="connsiteY8" fmla="*/ 4834151 h 4834151"/>
              <a:gd name="connsiteX9" fmla="*/ 254043 w 4073077"/>
              <a:gd name="connsiteY9" fmla="*/ 4682400 h 4834151"/>
              <a:gd name="connsiteX10" fmla="*/ 102293 w 4073077"/>
              <a:gd name="connsiteY10" fmla="*/ 4316042 h 4834151"/>
              <a:gd name="connsiteX11" fmla="*/ 102293 w 4073077"/>
              <a:gd name="connsiteY11" fmla="*/ 670723 h 4834151"/>
              <a:gd name="connsiteX0" fmla="*/ 71813 w 4042597"/>
              <a:gd name="connsiteY0" fmla="*/ 670723 h 4834151"/>
              <a:gd name="connsiteX1" fmla="*/ 589922 w 4042597"/>
              <a:gd name="connsiteY1" fmla="*/ 152615 h 4834151"/>
              <a:gd name="connsiteX2" fmla="*/ 3524489 w 4042597"/>
              <a:gd name="connsiteY2" fmla="*/ 152615 h 4834151"/>
              <a:gd name="connsiteX3" fmla="*/ 3890847 w 4042597"/>
              <a:gd name="connsiteY3" fmla="*/ 304366 h 4834151"/>
              <a:gd name="connsiteX4" fmla="*/ 4042597 w 4042597"/>
              <a:gd name="connsiteY4" fmla="*/ 670724 h 4834151"/>
              <a:gd name="connsiteX5" fmla="*/ 4042597 w 4042597"/>
              <a:gd name="connsiteY5" fmla="*/ 4316043 h 4834151"/>
              <a:gd name="connsiteX6" fmla="*/ 3890847 w 4042597"/>
              <a:gd name="connsiteY6" fmla="*/ 4682401 h 4834151"/>
              <a:gd name="connsiteX7" fmla="*/ 3524489 w 4042597"/>
              <a:gd name="connsiteY7" fmla="*/ 4834151 h 4834151"/>
              <a:gd name="connsiteX8" fmla="*/ 589921 w 4042597"/>
              <a:gd name="connsiteY8" fmla="*/ 4834151 h 4834151"/>
              <a:gd name="connsiteX9" fmla="*/ 223563 w 4042597"/>
              <a:gd name="connsiteY9" fmla="*/ 4682400 h 4834151"/>
              <a:gd name="connsiteX10" fmla="*/ 71813 w 4042597"/>
              <a:gd name="connsiteY10" fmla="*/ 4316042 h 4834151"/>
              <a:gd name="connsiteX11" fmla="*/ 71813 w 4042597"/>
              <a:gd name="connsiteY11" fmla="*/ 670723 h 4834151"/>
              <a:gd name="connsiteX0" fmla="*/ 82861 w 4053645"/>
              <a:gd name="connsiteY0" fmla="*/ 670723 h 4834151"/>
              <a:gd name="connsiteX1" fmla="*/ 600970 w 4053645"/>
              <a:gd name="connsiteY1" fmla="*/ 152615 h 4834151"/>
              <a:gd name="connsiteX2" fmla="*/ 3535537 w 4053645"/>
              <a:gd name="connsiteY2" fmla="*/ 152615 h 4834151"/>
              <a:gd name="connsiteX3" fmla="*/ 3901895 w 4053645"/>
              <a:gd name="connsiteY3" fmla="*/ 304366 h 4834151"/>
              <a:gd name="connsiteX4" fmla="*/ 4053645 w 4053645"/>
              <a:gd name="connsiteY4" fmla="*/ 670724 h 4834151"/>
              <a:gd name="connsiteX5" fmla="*/ 4053645 w 4053645"/>
              <a:gd name="connsiteY5" fmla="*/ 4316043 h 4834151"/>
              <a:gd name="connsiteX6" fmla="*/ 3901895 w 4053645"/>
              <a:gd name="connsiteY6" fmla="*/ 4682401 h 4834151"/>
              <a:gd name="connsiteX7" fmla="*/ 3535537 w 4053645"/>
              <a:gd name="connsiteY7" fmla="*/ 4834151 h 4834151"/>
              <a:gd name="connsiteX8" fmla="*/ 600969 w 4053645"/>
              <a:gd name="connsiteY8" fmla="*/ 4834151 h 4834151"/>
              <a:gd name="connsiteX9" fmla="*/ 234611 w 4053645"/>
              <a:gd name="connsiteY9" fmla="*/ 4682400 h 4834151"/>
              <a:gd name="connsiteX10" fmla="*/ 82861 w 4053645"/>
              <a:gd name="connsiteY10" fmla="*/ 4316042 h 4834151"/>
              <a:gd name="connsiteX11" fmla="*/ 82861 w 4053645"/>
              <a:gd name="connsiteY11" fmla="*/ 670723 h 4834151"/>
              <a:gd name="connsiteX0" fmla="*/ 55809 w 4026593"/>
              <a:gd name="connsiteY0" fmla="*/ 670723 h 4834151"/>
              <a:gd name="connsiteX1" fmla="*/ 573918 w 4026593"/>
              <a:gd name="connsiteY1" fmla="*/ 152615 h 4834151"/>
              <a:gd name="connsiteX2" fmla="*/ 3508485 w 4026593"/>
              <a:gd name="connsiteY2" fmla="*/ 152615 h 4834151"/>
              <a:gd name="connsiteX3" fmla="*/ 3874843 w 4026593"/>
              <a:gd name="connsiteY3" fmla="*/ 304366 h 4834151"/>
              <a:gd name="connsiteX4" fmla="*/ 4026593 w 4026593"/>
              <a:gd name="connsiteY4" fmla="*/ 670724 h 4834151"/>
              <a:gd name="connsiteX5" fmla="*/ 4026593 w 4026593"/>
              <a:gd name="connsiteY5" fmla="*/ 4316043 h 4834151"/>
              <a:gd name="connsiteX6" fmla="*/ 3874843 w 4026593"/>
              <a:gd name="connsiteY6" fmla="*/ 4682401 h 4834151"/>
              <a:gd name="connsiteX7" fmla="*/ 3508485 w 4026593"/>
              <a:gd name="connsiteY7" fmla="*/ 4834151 h 4834151"/>
              <a:gd name="connsiteX8" fmla="*/ 573917 w 4026593"/>
              <a:gd name="connsiteY8" fmla="*/ 4834151 h 4834151"/>
              <a:gd name="connsiteX9" fmla="*/ 207559 w 4026593"/>
              <a:gd name="connsiteY9" fmla="*/ 4682400 h 4834151"/>
              <a:gd name="connsiteX10" fmla="*/ 55809 w 4026593"/>
              <a:gd name="connsiteY10" fmla="*/ 4316042 h 4834151"/>
              <a:gd name="connsiteX11" fmla="*/ 55809 w 4026593"/>
              <a:gd name="connsiteY11" fmla="*/ 670723 h 4834151"/>
              <a:gd name="connsiteX0" fmla="*/ 93527 w 4064311"/>
              <a:gd name="connsiteY0" fmla="*/ 670723 h 4834151"/>
              <a:gd name="connsiteX1" fmla="*/ 611636 w 4064311"/>
              <a:gd name="connsiteY1" fmla="*/ 152615 h 4834151"/>
              <a:gd name="connsiteX2" fmla="*/ 3546203 w 4064311"/>
              <a:gd name="connsiteY2" fmla="*/ 152615 h 4834151"/>
              <a:gd name="connsiteX3" fmla="*/ 3912561 w 4064311"/>
              <a:gd name="connsiteY3" fmla="*/ 304366 h 4834151"/>
              <a:gd name="connsiteX4" fmla="*/ 4064311 w 4064311"/>
              <a:gd name="connsiteY4" fmla="*/ 670724 h 4834151"/>
              <a:gd name="connsiteX5" fmla="*/ 4064311 w 4064311"/>
              <a:gd name="connsiteY5" fmla="*/ 4316043 h 4834151"/>
              <a:gd name="connsiteX6" fmla="*/ 3912561 w 4064311"/>
              <a:gd name="connsiteY6" fmla="*/ 4682401 h 4834151"/>
              <a:gd name="connsiteX7" fmla="*/ 3546203 w 4064311"/>
              <a:gd name="connsiteY7" fmla="*/ 4834151 h 4834151"/>
              <a:gd name="connsiteX8" fmla="*/ 611635 w 4064311"/>
              <a:gd name="connsiteY8" fmla="*/ 4834151 h 4834151"/>
              <a:gd name="connsiteX9" fmla="*/ 245277 w 4064311"/>
              <a:gd name="connsiteY9" fmla="*/ 4682400 h 4834151"/>
              <a:gd name="connsiteX10" fmla="*/ 93527 w 4064311"/>
              <a:gd name="connsiteY10" fmla="*/ 4316042 h 4834151"/>
              <a:gd name="connsiteX11" fmla="*/ 93527 w 4064311"/>
              <a:gd name="connsiteY11" fmla="*/ 670723 h 4834151"/>
              <a:gd name="connsiteX0" fmla="*/ 59237 w 4030021"/>
              <a:gd name="connsiteY0" fmla="*/ 670723 h 4834151"/>
              <a:gd name="connsiteX1" fmla="*/ 577346 w 4030021"/>
              <a:gd name="connsiteY1" fmla="*/ 152615 h 4834151"/>
              <a:gd name="connsiteX2" fmla="*/ 3511913 w 4030021"/>
              <a:gd name="connsiteY2" fmla="*/ 152615 h 4834151"/>
              <a:gd name="connsiteX3" fmla="*/ 3878271 w 4030021"/>
              <a:gd name="connsiteY3" fmla="*/ 304366 h 4834151"/>
              <a:gd name="connsiteX4" fmla="*/ 4030021 w 4030021"/>
              <a:gd name="connsiteY4" fmla="*/ 670724 h 4834151"/>
              <a:gd name="connsiteX5" fmla="*/ 4030021 w 4030021"/>
              <a:gd name="connsiteY5" fmla="*/ 4316043 h 4834151"/>
              <a:gd name="connsiteX6" fmla="*/ 3878271 w 4030021"/>
              <a:gd name="connsiteY6" fmla="*/ 4682401 h 4834151"/>
              <a:gd name="connsiteX7" fmla="*/ 3511913 w 4030021"/>
              <a:gd name="connsiteY7" fmla="*/ 4834151 h 4834151"/>
              <a:gd name="connsiteX8" fmla="*/ 577345 w 4030021"/>
              <a:gd name="connsiteY8" fmla="*/ 4834151 h 4834151"/>
              <a:gd name="connsiteX9" fmla="*/ 210987 w 4030021"/>
              <a:gd name="connsiteY9" fmla="*/ 4682400 h 4834151"/>
              <a:gd name="connsiteX10" fmla="*/ 59237 w 4030021"/>
              <a:gd name="connsiteY10" fmla="*/ 4316042 h 4834151"/>
              <a:gd name="connsiteX11" fmla="*/ 59237 w 4030021"/>
              <a:gd name="connsiteY11" fmla="*/ 670723 h 4834151"/>
              <a:gd name="connsiteX0" fmla="*/ 89335 w 4060119"/>
              <a:gd name="connsiteY0" fmla="*/ 670723 h 4834151"/>
              <a:gd name="connsiteX1" fmla="*/ 607444 w 4060119"/>
              <a:gd name="connsiteY1" fmla="*/ 152615 h 4834151"/>
              <a:gd name="connsiteX2" fmla="*/ 3542011 w 4060119"/>
              <a:gd name="connsiteY2" fmla="*/ 152615 h 4834151"/>
              <a:gd name="connsiteX3" fmla="*/ 3908369 w 4060119"/>
              <a:gd name="connsiteY3" fmla="*/ 304366 h 4834151"/>
              <a:gd name="connsiteX4" fmla="*/ 4060119 w 4060119"/>
              <a:gd name="connsiteY4" fmla="*/ 670724 h 4834151"/>
              <a:gd name="connsiteX5" fmla="*/ 4060119 w 4060119"/>
              <a:gd name="connsiteY5" fmla="*/ 4316043 h 4834151"/>
              <a:gd name="connsiteX6" fmla="*/ 3908369 w 4060119"/>
              <a:gd name="connsiteY6" fmla="*/ 4682401 h 4834151"/>
              <a:gd name="connsiteX7" fmla="*/ 3542011 w 4060119"/>
              <a:gd name="connsiteY7" fmla="*/ 4834151 h 4834151"/>
              <a:gd name="connsiteX8" fmla="*/ 607443 w 4060119"/>
              <a:gd name="connsiteY8" fmla="*/ 4834151 h 4834151"/>
              <a:gd name="connsiteX9" fmla="*/ 241085 w 4060119"/>
              <a:gd name="connsiteY9" fmla="*/ 4682400 h 4834151"/>
              <a:gd name="connsiteX10" fmla="*/ 89335 w 4060119"/>
              <a:gd name="connsiteY10" fmla="*/ 4316042 h 4834151"/>
              <a:gd name="connsiteX11" fmla="*/ 89335 w 4060119"/>
              <a:gd name="connsiteY11" fmla="*/ 670723 h 4834151"/>
              <a:gd name="connsiteX0" fmla="*/ 89335 w 4060119"/>
              <a:gd name="connsiteY0" fmla="*/ 685611 h 4849039"/>
              <a:gd name="connsiteX1" fmla="*/ 607444 w 4060119"/>
              <a:gd name="connsiteY1" fmla="*/ 167503 h 4849039"/>
              <a:gd name="connsiteX2" fmla="*/ 3542011 w 4060119"/>
              <a:gd name="connsiteY2" fmla="*/ 167503 h 4849039"/>
              <a:gd name="connsiteX3" fmla="*/ 3908369 w 4060119"/>
              <a:gd name="connsiteY3" fmla="*/ 319254 h 4849039"/>
              <a:gd name="connsiteX4" fmla="*/ 4060119 w 4060119"/>
              <a:gd name="connsiteY4" fmla="*/ 685612 h 4849039"/>
              <a:gd name="connsiteX5" fmla="*/ 4060119 w 4060119"/>
              <a:gd name="connsiteY5" fmla="*/ 4330931 h 4849039"/>
              <a:gd name="connsiteX6" fmla="*/ 3908369 w 4060119"/>
              <a:gd name="connsiteY6" fmla="*/ 4697289 h 4849039"/>
              <a:gd name="connsiteX7" fmla="*/ 3542011 w 4060119"/>
              <a:gd name="connsiteY7" fmla="*/ 4849039 h 4849039"/>
              <a:gd name="connsiteX8" fmla="*/ 607443 w 4060119"/>
              <a:gd name="connsiteY8" fmla="*/ 4849039 h 4849039"/>
              <a:gd name="connsiteX9" fmla="*/ 241085 w 4060119"/>
              <a:gd name="connsiteY9" fmla="*/ 4697288 h 4849039"/>
              <a:gd name="connsiteX10" fmla="*/ 89335 w 4060119"/>
              <a:gd name="connsiteY10" fmla="*/ 4330930 h 4849039"/>
              <a:gd name="connsiteX11" fmla="*/ 89335 w 4060119"/>
              <a:gd name="connsiteY11" fmla="*/ 685611 h 4849039"/>
              <a:gd name="connsiteX0" fmla="*/ 100447 w 4060119"/>
              <a:gd name="connsiteY0" fmla="*/ 685611 h 5222660"/>
              <a:gd name="connsiteX1" fmla="*/ 607444 w 4060119"/>
              <a:gd name="connsiteY1" fmla="*/ 541124 h 5222660"/>
              <a:gd name="connsiteX2" fmla="*/ 3542011 w 4060119"/>
              <a:gd name="connsiteY2" fmla="*/ 541124 h 5222660"/>
              <a:gd name="connsiteX3" fmla="*/ 3908369 w 4060119"/>
              <a:gd name="connsiteY3" fmla="*/ 692875 h 5222660"/>
              <a:gd name="connsiteX4" fmla="*/ 4060119 w 4060119"/>
              <a:gd name="connsiteY4" fmla="*/ 1059233 h 5222660"/>
              <a:gd name="connsiteX5" fmla="*/ 4060119 w 4060119"/>
              <a:gd name="connsiteY5" fmla="*/ 4704552 h 5222660"/>
              <a:gd name="connsiteX6" fmla="*/ 3908369 w 4060119"/>
              <a:gd name="connsiteY6" fmla="*/ 5070910 h 5222660"/>
              <a:gd name="connsiteX7" fmla="*/ 3542011 w 4060119"/>
              <a:gd name="connsiteY7" fmla="*/ 5222660 h 5222660"/>
              <a:gd name="connsiteX8" fmla="*/ 607443 w 4060119"/>
              <a:gd name="connsiteY8" fmla="*/ 5222660 h 5222660"/>
              <a:gd name="connsiteX9" fmla="*/ 241085 w 4060119"/>
              <a:gd name="connsiteY9" fmla="*/ 5070909 h 5222660"/>
              <a:gd name="connsiteX10" fmla="*/ 89335 w 4060119"/>
              <a:gd name="connsiteY10" fmla="*/ 4704551 h 5222660"/>
              <a:gd name="connsiteX11" fmla="*/ 100447 w 4060119"/>
              <a:gd name="connsiteY11" fmla="*/ 685611 h 5222660"/>
              <a:gd name="connsiteX0" fmla="*/ 100447 w 4060119"/>
              <a:gd name="connsiteY0" fmla="*/ 333221 h 4870270"/>
              <a:gd name="connsiteX1" fmla="*/ 607444 w 4060119"/>
              <a:gd name="connsiteY1" fmla="*/ 188734 h 4870270"/>
              <a:gd name="connsiteX2" fmla="*/ 3542011 w 4060119"/>
              <a:gd name="connsiteY2" fmla="*/ 188734 h 4870270"/>
              <a:gd name="connsiteX3" fmla="*/ 3908369 w 4060119"/>
              <a:gd name="connsiteY3" fmla="*/ 340485 h 4870270"/>
              <a:gd name="connsiteX4" fmla="*/ 4060119 w 4060119"/>
              <a:gd name="connsiteY4" fmla="*/ 706843 h 4870270"/>
              <a:gd name="connsiteX5" fmla="*/ 4060119 w 4060119"/>
              <a:gd name="connsiteY5" fmla="*/ 4352162 h 4870270"/>
              <a:gd name="connsiteX6" fmla="*/ 3908369 w 4060119"/>
              <a:gd name="connsiteY6" fmla="*/ 4718520 h 4870270"/>
              <a:gd name="connsiteX7" fmla="*/ 3542011 w 4060119"/>
              <a:gd name="connsiteY7" fmla="*/ 4870270 h 4870270"/>
              <a:gd name="connsiteX8" fmla="*/ 607443 w 4060119"/>
              <a:gd name="connsiteY8" fmla="*/ 4870270 h 4870270"/>
              <a:gd name="connsiteX9" fmla="*/ 241085 w 4060119"/>
              <a:gd name="connsiteY9" fmla="*/ 4718519 h 4870270"/>
              <a:gd name="connsiteX10" fmla="*/ 89335 w 4060119"/>
              <a:gd name="connsiteY10" fmla="*/ 4352161 h 4870270"/>
              <a:gd name="connsiteX11" fmla="*/ 100447 w 4060119"/>
              <a:gd name="connsiteY11" fmla="*/ 333221 h 4870270"/>
              <a:gd name="connsiteX0" fmla="*/ 100447 w 4060119"/>
              <a:gd name="connsiteY0" fmla="*/ 169421 h 4706470"/>
              <a:gd name="connsiteX1" fmla="*/ 607444 w 4060119"/>
              <a:gd name="connsiteY1" fmla="*/ 24934 h 4706470"/>
              <a:gd name="connsiteX2" fmla="*/ 3542011 w 4060119"/>
              <a:gd name="connsiteY2" fmla="*/ 24934 h 4706470"/>
              <a:gd name="connsiteX3" fmla="*/ 3908369 w 4060119"/>
              <a:gd name="connsiteY3" fmla="*/ 176685 h 4706470"/>
              <a:gd name="connsiteX4" fmla="*/ 4060119 w 4060119"/>
              <a:gd name="connsiteY4" fmla="*/ 543043 h 4706470"/>
              <a:gd name="connsiteX5" fmla="*/ 4060119 w 4060119"/>
              <a:gd name="connsiteY5" fmla="*/ 4188362 h 4706470"/>
              <a:gd name="connsiteX6" fmla="*/ 3908369 w 4060119"/>
              <a:gd name="connsiteY6" fmla="*/ 4554720 h 4706470"/>
              <a:gd name="connsiteX7" fmla="*/ 3542011 w 4060119"/>
              <a:gd name="connsiteY7" fmla="*/ 4706470 h 4706470"/>
              <a:gd name="connsiteX8" fmla="*/ 607443 w 4060119"/>
              <a:gd name="connsiteY8" fmla="*/ 4706470 h 4706470"/>
              <a:gd name="connsiteX9" fmla="*/ 241085 w 4060119"/>
              <a:gd name="connsiteY9" fmla="*/ 4554719 h 4706470"/>
              <a:gd name="connsiteX10" fmla="*/ 89335 w 4060119"/>
              <a:gd name="connsiteY10" fmla="*/ 4188361 h 4706470"/>
              <a:gd name="connsiteX11" fmla="*/ 100447 w 4060119"/>
              <a:gd name="connsiteY11" fmla="*/ 169421 h 4706470"/>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2817 w 3972489"/>
              <a:gd name="connsiteY0" fmla="*/ 244034 h 4781083"/>
              <a:gd name="connsiteX1" fmla="*/ 519814 w 3972489"/>
              <a:gd name="connsiteY1" fmla="*/ 99547 h 4781083"/>
              <a:gd name="connsiteX2" fmla="*/ 3454381 w 3972489"/>
              <a:gd name="connsiteY2" fmla="*/ 99547 h 4781083"/>
              <a:gd name="connsiteX3" fmla="*/ 3820739 w 3972489"/>
              <a:gd name="connsiteY3" fmla="*/ 251298 h 4781083"/>
              <a:gd name="connsiteX4" fmla="*/ 3972489 w 3972489"/>
              <a:gd name="connsiteY4" fmla="*/ 617656 h 4781083"/>
              <a:gd name="connsiteX5" fmla="*/ 3972489 w 3972489"/>
              <a:gd name="connsiteY5" fmla="*/ 4262975 h 4781083"/>
              <a:gd name="connsiteX6" fmla="*/ 3820739 w 3972489"/>
              <a:gd name="connsiteY6" fmla="*/ 4629333 h 4781083"/>
              <a:gd name="connsiteX7" fmla="*/ 3454381 w 3972489"/>
              <a:gd name="connsiteY7" fmla="*/ 4781083 h 4781083"/>
              <a:gd name="connsiteX8" fmla="*/ 519813 w 3972489"/>
              <a:gd name="connsiteY8" fmla="*/ 4781083 h 4781083"/>
              <a:gd name="connsiteX9" fmla="*/ 153455 w 3972489"/>
              <a:gd name="connsiteY9" fmla="*/ 4629332 h 4781083"/>
              <a:gd name="connsiteX10" fmla="*/ 1705 w 3972489"/>
              <a:gd name="connsiteY10" fmla="*/ 4262974 h 4781083"/>
              <a:gd name="connsiteX11" fmla="*/ 12817 w 3972489"/>
              <a:gd name="connsiteY11" fmla="*/ 244034 h 4781083"/>
              <a:gd name="connsiteX0" fmla="*/ 12817 w 3972489"/>
              <a:gd name="connsiteY0" fmla="*/ 212820 h 4749869"/>
              <a:gd name="connsiteX1" fmla="*/ 519814 w 3972489"/>
              <a:gd name="connsiteY1" fmla="*/ 68333 h 4749869"/>
              <a:gd name="connsiteX2" fmla="*/ 3454381 w 3972489"/>
              <a:gd name="connsiteY2" fmla="*/ 68333 h 4749869"/>
              <a:gd name="connsiteX3" fmla="*/ 3820739 w 3972489"/>
              <a:gd name="connsiteY3" fmla="*/ 220084 h 4749869"/>
              <a:gd name="connsiteX4" fmla="*/ 3972489 w 3972489"/>
              <a:gd name="connsiteY4" fmla="*/ 586442 h 4749869"/>
              <a:gd name="connsiteX5" fmla="*/ 3972489 w 3972489"/>
              <a:gd name="connsiteY5" fmla="*/ 4231761 h 4749869"/>
              <a:gd name="connsiteX6" fmla="*/ 3820739 w 3972489"/>
              <a:gd name="connsiteY6" fmla="*/ 4598119 h 4749869"/>
              <a:gd name="connsiteX7" fmla="*/ 3454381 w 3972489"/>
              <a:gd name="connsiteY7" fmla="*/ 4749869 h 4749869"/>
              <a:gd name="connsiteX8" fmla="*/ 519813 w 3972489"/>
              <a:gd name="connsiteY8" fmla="*/ 4749869 h 4749869"/>
              <a:gd name="connsiteX9" fmla="*/ 153455 w 3972489"/>
              <a:gd name="connsiteY9" fmla="*/ 4598118 h 4749869"/>
              <a:gd name="connsiteX10" fmla="*/ 1705 w 3972489"/>
              <a:gd name="connsiteY10" fmla="*/ 4231760 h 4749869"/>
              <a:gd name="connsiteX11" fmla="*/ 12817 w 3972489"/>
              <a:gd name="connsiteY11" fmla="*/ 212820 h 4749869"/>
              <a:gd name="connsiteX0" fmla="*/ 12817 w 3972489"/>
              <a:gd name="connsiteY0" fmla="*/ 212820 h 4894355"/>
              <a:gd name="connsiteX1" fmla="*/ 519814 w 3972489"/>
              <a:gd name="connsiteY1" fmla="*/ 212819 h 4894355"/>
              <a:gd name="connsiteX2" fmla="*/ 3454381 w 3972489"/>
              <a:gd name="connsiteY2" fmla="*/ 212819 h 4894355"/>
              <a:gd name="connsiteX3" fmla="*/ 3820739 w 3972489"/>
              <a:gd name="connsiteY3" fmla="*/ 364570 h 4894355"/>
              <a:gd name="connsiteX4" fmla="*/ 3972489 w 3972489"/>
              <a:gd name="connsiteY4" fmla="*/ 730928 h 4894355"/>
              <a:gd name="connsiteX5" fmla="*/ 3972489 w 3972489"/>
              <a:gd name="connsiteY5" fmla="*/ 4376247 h 4894355"/>
              <a:gd name="connsiteX6" fmla="*/ 3820739 w 3972489"/>
              <a:gd name="connsiteY6" fmla="*/ 4742605 h 4894355"/>
              <a:gd name="connsiteX7" fmla="*/ 3454381 w 3972489"/>
              <a:gd name="connsiteY7" fmla="*/ 4894355 h 4894355"/>
              <a:gd name="connsiteX8" fmla="*/ 519813 w 3972489"/>
              <a:gd name="connsiteY8" fmla="*/ 4894355 h 4894355"/>
              <a:gd name="connsiteX9" fmla="*/ 153455 w 3972489"/>
              <a:gd name="connsiteY9" fmla="*/ 4742604 h 4894355"/>
              <a:gd name="connsiteX10" fmla="*/ 1705 w 3972489"/>
              <a:gd name="connsiteY10" fmla="*/ 4376246 h 4894355"/>
              <a:gd name="connsiteX11" fmla="*/ 12817 w 3972489"/>
              <a:gd name="connsiteY11" fmla="*/ 212820 h 4894355"/>
              <a:gd name="connsiteX0" fmla="*/ 12817 w 3972489"/>
              <a:gd name="connsiteY0" fmla="*/ 1 h 4681536"/>
              <a:gd name="connsiteX1" fmla="*/ 519814 w 3972489"/>
              <a:gd name="connsiteY1" fmla="*/ 0 h 4681536"/>
              <a:gd name="connsiteX2" fmla="*/ 3454381 w 3972489"/>
              <a:gd name="connsiteY2" fmla="*/ 0 h 4681536"/>
              <a:gd name="connsiteX3" fmla="*/ 3820739 w 3972489"/>
              <a:gd name="connsiteY3" fmla="*/ 151751 h 4681536"/>
              <a:gd name="connsiteX4" fmla="*/ 3972489 w 3972489"/>
              <a:gd name="connsiteY4" fmla="*/ 518109 h 4681536"/>
              <a:gd name="connsiteX5" fmla="*/ 3972489 w 3972489"/>
              <a:gd name="connsiteY5" fmla="*/ 4163428 h 4681536"/>
              <a:gd name="connsiteX6" fmla="*/ 3820739 w 3972489"/>
              <a:gd name="connsiteY6" fmla="*/ 4529786 h 4681536"/>
              <a:gd name="connsiteX7" fmla="*/ 3454381 w 3972489"/>
              <a:gd name="connsiteY7" fmla="*/ 4681536 h 4681536"/>
              <a:gd name="connsiteX8" fmla="*/ 519813 w 3972489"/>
              <a:gd name="connsiteY8" fmla="*/ 4681536 h 4681536"/>
              <a:gd name="connsiteX9" fmla="*/ 153455 w 3972489"/>
              <a:gd name="connsiteY9" fmla="*/ 4529785 h 4681536"/>
              <a:gd name="connsiteX10" fmla="*/ 1705 w 3972489"/>
              <a:gd name="connsiteY10" fmla="*/ 4163427 h 4681536"/>
              <a:gd name="connsiteX11" fmla="*/ 12817 w 3972489"/>
              <a:gd name="connsiteY11" fmla="*/ 1 h 4681536"/>
              <a:gd name="connsiteX0" fmla="*/ 519814 w 4479486"/>
              <a:gd name="connsiteY0" fmla="*/ 1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19814 w 4479486"/>
              <a:gd name="connsiteY11" fmla="*/ 1 h 4681536"/>
              <a:gd name="connsiteX0" fmla="*/ 591822 w 4479486"/>
              <a:gd name="connsiteY0" fmla="*/ 0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91822 w 4479486"/>
              <a:gd name="connsiteY11" fmla="*/ 0 h 4681536"/>
              <a:gd name="connsiteX0" fmla="*/ 11112 w 3970784"/>
              <a:gd name="connsiteY0" fmla="*/ 0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 name="connsiteX11" fmla="*/ 11112 w 3970784"/>
              <a:gd name="connsiteY11" fmla="*/ 0 h 4681536"/>
              <a:gd name="connsiteX0" fmla="*/ 0 w 3970784"/>
              <a:gd name="connsiteY0" fmla="*/ 4163427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0784" h="4681536">
                <a:moveTo>
                  <a:pt x="0" y="4163427"/>
                </a:moveTo>
                <a:lnTo>
                  <a:pt x="11112" y="0"/>
                </a:lnTo>
                <a:lnTo>
                  <a:pt x="3452676" y="0"/>
                </a:lnTo>
                <a:cubicBezTo>
                  <a:pt x="3590087" y="0"/>
                  <a:pt x="3721870" y="54587"/>
                  <a:pt x="3819034" y="151751"/>
                </a:cubicBezTo>
                <a:cubicBezTo>
                  <a:pt x="3916198" y="248915"/>
                  <a:pt x="3970784" y="380698"/>
                  <a:pt x="3970784" y="518109"/>
                </a:cubicBezTo>
                <a:lnTo>
                  <a:pt x="3970784" y="4163428"/>
                </a:lnTo>
                <a:cubicBezTo>
                  <a:pt x="3970784" y="4300839"/>
                  <a:pt x="3916198" y="4432622"/>
                  <a:pt x="3819034" y="4529786"/>
                </a:cubicBezTo>
                <a:cubicBezTo>
                  <a:pt x="3721870" y="4626950"/>
                  <a:pt x="3590087" y="4681536"/>
                  <a:pt x="3452676" y="4681536"/>
                </a:cubicBezTo>
                <a:lnTo>
                  <a:pt x="518108" y="4681536"/>
                </a:lnTo>
                <a:cubicBezTo>
                  <a:pt x="380697" y="4681536"/>
                  <a:pt x="248914" y="4626950"/>
                  <a:pt x="151750" y="4529785"/>
                </a:cubicBezTo>
                <a:cubicBezTo>
                  <a:pt x="54586" y="4432621"/>
                  <a:pt x="0" y="4300838"/>
                  <a:pt x="0" y="4163427"/>
                </a:cubicBezTo>
                <a:close/>
              </a:path>
            </a:pathLst>
          </a:custGeom>
          <a:noFill/>
          <a:ln w="19050">
            <a:solidFill>
              <a:schemeClr val="tx2"/>
            </a:solidFill>
          </a:ln>
          <a:extLst/>
        </p:spPr>
        <p:txBody>
          <a:bodyPr vert="horz" wrap="square" lIns="144000" tIns="144000" rIns="144000" bIns="144000" numCol="1" anchor="t" anchorCtr="0" compatLnSpc="1">
            <a:prstTxWarp prst="textNoShape">
              <a:avLst/>
            </a:prstTxWarp>
          </a:bodyPr>
          <a:lstStyle>
            <a:lvl1pPr algn="l" defTabSz="912813" rtl="0" eaLnBrk="0" fontAlgn="base" hangingPunct="0">
              <a:lnSpc>
                <a:spcPct val="90000"/>
              </a:lnSpc>
              <a:spcBef>
                <a:spcPts val="1200"/>
              </a:spcBef>
              <a:spcAft>
                <a:spcPct val="0"/>
              </a:spcAft>
              <a:defRPr sz="1335" kern="1200">
                <a:solidFill>
                  <a:srgbClr val="00B2A9"/>
                </a:solidFill>
                <a:latin typeface="+mn-lt"/>
                <a:ea typeface="+mn-ea"/>
                <a:cs typeface="+mn-cs"/>
              </a:defRPr>
            </a:lvl1pPr>
            <a:lvl2pPr algn="l" defTabSz="912813" rtl="0" eaLnBrk="0" fontAlgn="base" hangingPunct="0">
              <a:lnSpc>
                <a:spcPct val="90000"/>
              </a:lnSpc>
              <a:spcBef>
                <a:spcPts val="600"/>
              </a:spcBef>
              <a:spcAft>
                <a:spcPct val="0"/>
              </a:spcAft>
              <a:buClr>
                <a:schemeClr val="accent1"/>
              </a:buClr>
              <a:buSzPct val="80000"/>
              <a:buFont typeface="Wingdings" panose="05000000000000000000" pitchFamily="2" charset="2"/>
              <a:defRPr sz="1335" kern="1200">
                <a:solidFill>
                  <a:schemeClr val="tx1"/>
                </a:solidFill>
                <a:latin typeface="+mn-lt"/>
                <a:ea typeface="+mn-ea"/>
                <a:cs typeface="+mn-cs"/>
              </a:defRPr>
            </a:lvl2pPr>
            <a:lvl3pPr marL="143998" indent="-143998" algn="l" defTabSz="912813" rtl="0" eaLnBrk="0" fontAlgn="base" hangingPunct="0">
              <a:lnSpc>
                <a:spcPct val="90000"/>
              </a:lnSpc>
              <a:spcBef>
                <a:spcPts val="600"/>
              </a:spcBef>
              <a:spcAft>
                <a:spcPct val="0"/>
              </a:spcAft>
              <a:buClr>
                <a:schemeClr val="accent1"/>
              </a:buClr>
              <a:buSzPct val="70000"/>
              <a:buBlip>
                <a:blip r:embed="rId4"/>
              </a:buBlip>
              <a:defRPr sz="1335" kern="1200">
                <a:solidFill>
                  <a:schemeClr val="tx1"/>
                </a:solidFill>
                <a:latin typeface="+mn-lt"/>
                <a:ea typeface="+mn-ea"/>
                <a:cs typeface="+mn-cs"/>
              </a:defRPr>
            </a:lvl3pPr>
            <a:lvl4pPr marL="647700" indent="-179388" algn="l" defTabSz="912813" rtl="0" eaLnBrk="0" fontAlgn="base" hangingPunct="0">
              <a:lnSpc>
                <a:spcPct val="90000"/>
              </a:lnSpc>
              <a:spcBef>
                <a:spcPts val="600"/>
              </a:spcBef>
              <a:spcAft>
                <a:spcPct val="0"/>
              </a:spcAft>
              <a:buClr>
                <a:schemeClr val="accent1"/>
              </a:buClr>
              <a:buSzPct val="70000"/>
              <a:buBlip>
                <a:blip r:embed="rId4"/>
              </a:buBlip>
              <a:defRPr sz="1401" kern="1200">
                <a:solidFill>
                  <a:schemeClr val="tx1"/>
                </a:solidFill>
                <a:latin typeface="+mn-lt"/>
                <a:ea typeface="+mn-ea"/>
                <a:cs typeface="+mn-cs"/>
              </a:defRPr>
            </a:lvl4pPr>
            <a:lvl5pPr marL="827088" indent="177800" algn="l" defTabSz="912813" rtl="0" eaLnBrk="0" fontAlgn="base" hangingPunct="0">
              <a:lnSpc>
                <a:spcPct val="90000"/>
              </a:lnSpc>
              <a:spcBef>
                <a:spcPts val="300"/>
              </a:spcBef>
              <a:spcAft>
                <a:spcPct val="0"/>
              </a:spcAft>
              <a:buClr>
                <a:schemeClr val="bg2"/>
              </a:buClr>
              <a:buSzPct val="70000"/>
              <a:buBlip>
                <a:blip r:embed="rId5"/>
              </a:buBlip>
              <a:defRPr sz="1401" kern="1200">
                <a:solidFill>
                  <a:schemeClr val="tx1"/>
                </a:solidFill>
                <a:latin typeface="+mn-lt"/>
                <a:ea typeface="+mn-ea"/>
                <a:cs typeface="+mn-cs"/>
              </a:defRPr>
            </a:lvl5pPr>
            <a:lvl6pPr marL="2514569"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3"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6"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52"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600" dirty="0">
                <a:solidFill>
                  <a:schemeClr val="tx1"/>
                </a:solidFill>
              </a:rPr>
              <a:t>Au-delà du cadre légal et son obligation de résultats concernant la  santé et la sécurité au travail (Article 4121-1 du Code du travail), l’employeur se doit de mettre en place des actions de prévention concernant ce type de risques.</a:t>
            </a:r>
          </a:p>
        </p:txBody>
      </p:sp>
    </p:spTree>
    <p:extLst>
      <p:ext uri="{BB962C8B-B14F-4D97-AF65-F5344CB8AC3E}">
        <p14:creationId xmlns:p14="http://schemas.microsoft.com/office/powerpoint/2010/main" val="400398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056" y="1152624"/>
            <a:ext cx="9816244" cy="2616101"/>
          </a:xfrm>
          <a:prstGeom prst="rect">
            <a:avLst/>
          </a:prstGeom>
        </p:spPr>
        <p:txBody>
          <a:bodyPr wrap="square">
            <a:spAutoFit/>
          </a:bodyPr>
          <a:lstStyle/>
          <a:p>
            <a:pPr algn="just"/>
            <a:r>
              <a:rPr lang="fr-FR" sz="2000" b="1" dirty="0">
                <a:solidFill>
                  <a:schemeClr val="tx2"/>
                </a:solidFill>
                <a:ea typeface="+mj-ea"/>
                <a:cs typeface="+mj-cs"/>
              </a:rPr>
              <a:t>La règlementation en matière de drogue :</a:t>
            </a:r>
          </a:p>
          <a:p>
            <a:endParaRPr lang="fr-FR" sz="1600" dirty="0"/>
          </a:p>
          <a:p>
            <a:r>
              <a:rPr lang="fr-FR" sz="1600" dirty="0"/>
              <a:t>Quant à la drogue, sa consommation est interdite en tout lieu (Article 222-37 du Code pénal). Le code du travail ne prévoit pas de dispositions particulières.</a:t>
            </a:r>
          </a:p>
          <a:p>
            <a:endParaRPr lang="fr-FR" sz="1600" dirty="0"/>
          </a:p>
          <a:p>
            <a:r>
              <a:rPr lang="fr-FR" sz="1600" dirty="0"/>
              <a:t>Concernant le dépistage, le Conseil d’État a jugé, dans un arrêt du 5 décembre 2016, que  l’employeur est autorisé à effectuer lui-même (et non plus exclusivement par le médecin du travail) des tests de dépistage de stupéfiants sous réserve que seuls des salariés affectés à des postes dits à risques soient contrôlés et que ces derniers aient la possibilité de demander une contre-expertise. Néanmoins, guidée par une démarche de prévention, ENEDIS a fait le choix de faire réaliser ces tests uniquement par le médecin du travail.</a:t>
            </a:r>
          </a:p>
        </p:txBody>
      </p:sp>
      <p:sp>
        <p:nvSpPr>
          <p:cNvPr id="2" name="Rectangle 1"/>
          <p:cNvSpPr/>
          <p:nvPr/>
        </p:nvSpPr>
        <p:spPr>
          <a:xfrm>
            <a:off x="337660" y="339725"/>
            <a:ext cx="2982804" cy="480131"/>
          </a:xfrm>
          <a:prstGeom prst="rect">
            <a:avLst/>
          </a:prstGeom>
        </p:spPr>
        <p:txBody>
          <a:bodyPr wrap="none">
            <a:spAutoFit/>
          </a:bodyPr>
          <a:lstStyle/>
          <a:p>
            <a:pPr marL="0" lvl="2" defTabSz="685800">
              <a:lnSpc>
                <a:spcPct val="90000"/>
              </a:lnSpc>
              <a:spcBef>
                <a:spcPts val="450"/>
              </a:spcBef>
              <a:buClr>
                <a:srgbClr val="005EB8"/>
              </a:buClr>
              <a:buSzPct val="70000"/>
            </a:pPr>
            <a:r>
              <a:rPr lang="fr-FR" sz="2800" b="1" dirty="0">
                <a:solidFill>
                  <a:schemeClr val="tx2"/>
                </a:solidFill>
              </a:rPr>
              <a:t>Référentiel associé</a:t>
            </a:r>
            <a:endParaRPr lang="fr-FR" sz="2800" dirty="0"/>
          </a:p>
        </p:txBody>
      </p:sp>
    </p:spTree>
    <p:extLst>
      <p:ext uri="{BB962C8B-B14F-4D97-AF65-F5344CB8AC3E}">
        <p14:creationId xmlns:p14="http://schemas.microsoft.com/office/powerpoint/2010/main" val="3206686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Liens utiles</a:t>
            </a:r>
          </a:p>
        </p:txBody>
      </p:sp>
      <p:sp>
        <p:nvSpPr>
          <p:cNvPr id="6" name="Titre 1">
            <a:extLst>
              <a:ext uri="{FF2B5EF4-FFF2-40B4-BE49-F238E27FC236}">
                <a16:creationId xmlns:a16="http://schemas.microsoft.com/office/drawing/2014/main" id="{A544A809-BB4D-0E42-8C6B-2AA0C0AF91FB}"/>
              </a:ext>
            </a:extLst>
          </p:cNvPr>
          <p:cNvSpPr txBox="1">
            <a:spLocks/>
          </p:cNvSpPr>
          <p:nvPr/>
        </p:nvSpPr>
        <p:spPr>
          <a:xfrm>
            <a:off x="5579533" y="949325"/>
            <a:ext cx="5024967" cy="44958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endParaRPr lang="fr-FR" sz="1400" dirty="0">
              <a:ea typeface="+mj-ea"/>
              <a:cs typeface="+mj-cs"/>
            </a:endParaRPr>
          </a:p>
        </p:txBody>
      </p:sp>
      <p:sp>
        <p:nvSpPr>
          <p:cNvPr id="7" name="Titre 1">
            <a:extLst>
              <a:ext uri="{FF2B5EF4-FFF2-40B4-BE49-F238E27FC236}">
                <a16:creationId xmlns:a16="http://schemas.microsoft.com/office/drawing/2014/main" id="{A544A809-BB4D-0E42-8C6B-2AA0C0AF91FB}"/>
              </a:ext>
            </a:extLst>
          </p:cNvPr>
          <p:cNvSpPr txBox="1">
            <a:spLocks/>
          </p:cNvSpPr>
          <p:nvPr/>
        </p:nvSpPr>
        <p:spPr>
          <a:xfrm>
            <a:off x="393701" y="958326"/>
            <a:ext cx="7239000" cy="44958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pPr marL="285750" indent="-285750">
              <a:spcAft>
                <a:spcPts val="600"/>
              </a:spcAft>
              <a:buBlip>
                <a:blip r:embed="rId3"/>
              </a:buBlip>
              <a:defRPr/>
            </a:pPr>
            <a:r>
              <a:rPr lang="fr-FR" sz="2000" dirty="0">
                <a:latin typeface="+mn-lt"/>
              </a:rPr>
              <a:t>Numéros de téléphone et sites internet d’information :</a:t>
            </a:r>
          </a:p>
          <a:p>
            <a:pPr marL="342900" indent="-342900">
              <a:buFont typeface="Wingdings" panose="05000000000000000000" pitchFamily="2" charset="2"/>
              <a:buChar char="§"/>
            </a:pPr>
            <a:r>
              <a:rPr lang="fr-FR" b="0" dirty="0">
                <a:latin typeface="+mn-lt"/>
              </a:rPr>
              <a:t>Ecoute alcool 0 811 91 30 30</a:t>
            </a:r>
          </a:p>
          <a:p>
            <a:pPr marL="342900" indent="-342900">
              <a:buFont typeface="Wingdings" panose="05000000000000000000" pitchFamily="2" charset="2"/>
              <a:buChar char="§"/>
            </a:pPr>
            <a:r>
              <a:rPr lang="fr-FR" b="0" dirty="0">
                <a:latin typeface="+mn-lt"/>
              </a:rPr>
              <a:t>Alcool info service : 0890 980 930  - </a:t>
            </a:r>
            <a:r>
              <a:rPr lang="fr-FR" b="0" dirty="0">
                <a:latin typeface="+mn-lt"/>
                <a:hlinkClick r:id="rId4"/>
              </a:rPr>
              <a:t>www.alcool-info-service.fr</a:t>
            </a:r>
            <a:endParaRPr lang="fr-FR" b="0" dirty="0">
              <a:latin typeface="+mn-lt"/>
            </a:endParaRPr>
          </a:p>
          <a:p>
            <a:pPr marL="342900" indent="-342900">
              <a:buFont typeface="Wingdings" panose="05000000000000000000" pitchFamily="2" charset="2"/>
              <a:buChar char="§"/>
            </a:pPr>
            <a:r>
              <a:rPr lang="fr-FR" b="0" dirty="0">
                <a:latin typeface="+mn-lt"/>
              </a:rPr>
              <a:t>Drogues info service 0 800 23 13 13 - </a:t>
            </a:r>
            <a:r>
              <a:rPr lang="fr-FR" b="0" dirty="0">
                <a:latin typeface="+mn-lt"/>
                <a:hlinkClick r:id="rId5"/>
              </a:rPr>
              <a:t>www.drogues-info-service.fr</a:t>
            </a:r>
            <a:endParaRPr lang="fr-FR" b="0" dirty="0">
              <a:latin typeface="+mn-lt"/>
            </a:endParaRPr>
          </a:p>
          <a:p>
            <a:pPr marL="342900" indent="-342900">
              <a:buFont typeface="Wingdings" panose="05000000000000000000" pitchFamily="2" charset="2"/>
              <a:buChar char="§"/>
            </a:pPr>
            <a:r>
              <a:rPr lang="fr-FR" b="0" dirty="0" err="1">
                <a:latin typeface="+mn-lt"/>
                <a:hlinkClick r:id="rId6"/>
              </a:rPr>
              <a:t>Addict</a:t>
            </a:r>
            <a:r>
              <a:rPr lang="fr-FR" b="0" dirty="0">
                <a:latin typeface="+mn-lt"/>
                <a:hlinkClick r:id="rId6"/>
              </a:rPr>
              <a:t> Aide</a:t>
            </a:r>
            <a:r>
              <a:rPr lang="fr-FR" b="0" dirty="0">
                <a:latin typeface="+mn-lt"/>
              </a:rPr>
              <a:t>, le village des addictions</a:t>
            </a:r>
          </a:p>
          <a:p>
            <a:pPr marL="342900" indent="-342900">
              <a:buFont typeface="Wingdings" panose="05000000000000000000" pitchFamily="2" charset="2"/>
              <a:buChar char="§"/>
            </a:pPr>
            <a:r>
              <a:rPr lang="fr-FR" b="0" dirty="0">
                <a:latin typeface="+mn-lt"/>
              </a:rPr>
              <a:t>Ecoute cannabis 0 811 91 20 20</a:t>
            </a:r>
          </a:p>
          <a:p>
            <a:pPr marL="342900" indent="-342900">
              <a:buFont typeface="Wingdings" panose="05000000000000000000" pitchFamily="2" charset="2"/>
              <a:buChar char="§"/>
            </a:pPr>
            <a:r>
              <a:rPr lang="fr-FR" b="0" dirty="0">
                <a:latin typeface="+mn-lt"/>
              </a:rPr>
              <a:t>Tabac info service 3989</a:t>
            </a:r>
          </a:p>
          <a:p>
            <a:pPr marL="342900" indent="-342900">
              <a:buFont typeface="Wingdings" panose="05000000000000000000" pitchFamily="2" charset="2"/>
              <a:buChar char="§"/>
            </a:pPr>
            <a:r>
              <a:rPr lang="fr-FR" b="0" dirty="0">
                <a:latin typeface="+mn-lt"/>
                <a:hlinkClick r:id="rId7"/>
              </a:rPr>
              <a:t>Annuaire</a:t>
            </a:r>
            <a:r>
              <a:rPr lang="fr-FR" b="0" dirty="0">
                <a:latin typeface="+mn-lt"/>
              </a:rPr>
              <a:t> Centres de soins, d'accompagnement et de prévention en addictologie (CSAPA)</a:t>
            </a:r>
          </a:p>
          <a:p>
            <a:pPr marL="342900" indent="-342900">
              <a:buFont typeface="Wingdings" panose="05000000000000000000" pitchFamily="2" charset="2"/>
              <a:buChar char="§"/>
            </a:pPr>
            <a:r>
              <a:rPr lang="fr-FR" b="0" dirty="0">
                <a:latin typeface="+mn-lt"/>
              </a:rPr>
              <a:t>Mission interministérielle de lutte contre la drogue et les conduites addictives - </a:t>
            </a:r>
            <a:r>
              <a:rPr lang="fr-FR" b="0" dirty="0">
                <a:latin typeface="+mn-lt"/>
                <a:hlinkClick r:id="rId8"/>
              </a:rPr>
              <a:t>www.drogues.gouv.fr</a:t>
            </a:r>
            <a:endParaRPr lang="fr-FR" b="0" dirty="0">
              <a:latin typeface="+mn-lt"/>
            </a:endParaRPr>
          </a:p>
          <a:p>
            <a:pPr marL="342900" indent="-342900">
              <a:buFont typeface="Wingdings" panose="05000000000000000000" pitchFamily="2" charset="2"/>
              <a:buChar char="§"/>
            </a:pPr>
            <a:r>
              <a:rPr lang="fr-FR" b="0" dirty="0">
                <a:latin typeface="+mn-lt"/>
              </a:rPr>
              <a:t>Les CSAPA accueillent gratuitement toutes les personnes souffrant d’une addiction liée, ou non, aux substances psychoactives. Ils assurent l’anonymat du patient qui le demande. Les adresses des CSAPA sont disponibles sur les sites </a:t>
            </a:r>
            <a:r>
              <a:rPr lang="fr-FR" b="0" dirty="0">
                <a:latin typeface="+mn-lt"/>
                <a:hlinkClick r:id="rId5"/>
              </a:rPr>
              <a:t>Drogues info service</a:t>
            </a:r>
            <a:r>
              <a:rPr lang="fr-FR" b="0" dirty="0">
                <a:latin typeface="+mn-lt"/>
              </a:rPr>
              <a:t> et </a:t>
            </a:r>
            <a:r>
              <a:rPr lang="fr-FR" b="0" dirty="0">
                <a:latin typeface="+mn-lt"/>
                <a:hlinkClick r:id="rId4"/>
              </a:rPr>
              <a:t>Alcool info service</a:t>
            </a:r>
            <a:r>
              <a:rPr lang="fr-FR" b="0" dirty="0">
                <a:latin typeface="+mn-lt"/>
              </a:rPr>
              <a:t>.</a:t>
            </a:r>
          </a:p>
          <a:p>
            <a:pPr marL="342900" indent="-342900">
              <a:buFont typeface="Wingdings" panose="05000000000000000000" pitchFamily="2" charset="2"/>
              <a:buChar char="§"/>
            </a:pPr>
            <a:endParaRPr lang="fr-FR" b="0" dirty="0">
              <a:latin typeface="+mn-lt"/>
            </a:endParaRPr>
          </a:p>
          <a:p>
            <a:pPr marL="342900" indent="-342900">
              <a:buFont typeface="Wingdings" panose="05000000000000000000" pitchFamily="2" charset="2"/>
              <a:buChar char="§"/>
            </a:pPr>
            <a:r>
              <a:rPr lang="fr-FR" dirty="0"/>
              <a:t>Le site de </a:t>
            </a:r>
            <a:r>
              <a:rPr lang="fr-FR" dirty="0">
                <a:hlinkClick r:id="rId9"/>
              </a:rPr>
              <a:t>l’INRS</a:t>
            </a:r>
            <a:r>
              <a:rPr lang="fr-FR" dirty="0"/>
              <a:t> </a:t>
            </a:r>
          </a:p>
          <a:p>
            <a:pPr marL="342900" indent="-342900">
              <a:buFont typeface="Wingdings" panose="05000000000000000000" pitchFamily="2" charset="2"/>
              <a:buChar char="§"/>
            </a:pPr>
            <a:endParaRPr lang="fr-FR" b="0" dirty="0">
              <a:latin typeface="+mn-lt"/>
            </a:endParaRPr>
          </a:p>
          <a:p>
            <a:endParaRPr lang="fr-FR" b="0" dirty="0">
              <a:latin typeface="+mn-lt"/>
            </a:endParaRPr>
          </a:p>
        </p:txBody>
      </p:sp>
    </p:spTree>
    <p:extLst>
      <p:ext uri="{BB962C8B-B14F-4D97-AF65-F5344CB8AC3E}">
        <p14:creationId xmlns:p14="http://schemas.microsoft.com/office/powerpoint/2010/main" val="369262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5472981" y="1485293"/>
            <a:ext cx="4504010" cy="911832"/>
          </a:xfrm>
        </p:spPr>
        <p:txBody>
          <a:bodyPr/>
          <a:lstStyle/>
          <a:p>
            <a:r>
              <a:rPr lang="fr-FR" dirty="0" err="1"/>
              <a:t>Enedis</a:t>
            </a:r>
            <a:endParaRPr lang="fr-FR" dirty="0"/>
          </a:p>
          <a:p>
            <a:r>
              <a:rPr lang="fr-FR" dirty="0"/>
              <a:t>Direction Prévention Santé Sécurité</a:t>
            </a:r>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309963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7467600"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dirty="0">
                <a:solidFill>
                  <a:srgbClr val="005EB8"/>
                </a:solidFill>
              </a:rPr>
              <a:t>Les fondamentaux, c’est notre vie, c’est ma vie</a:t>
            </a:r>
          </a:p>
        </p:txBody>
      </p:sp>
      <p:sp>
        <p:nvSpPr>
          <p:cNvPr id="4" name="Titre 1">
            <a:extLst>
              <a:ext uri="{FF2B5EF4-FFF2-40B4-BE49-F238E27FC236}">
                <a16:creationId xmlns:a16="http://schemas.microsoft.com/office/drawing/2014/main" id="{A544A809-BB4D-0E42-8C6B-2AA0C0AF91FB}"/>
              </a:ext>
            </a:extLst>
          </p:cNvPr>
          <p:cNvSpPr txBox="1">
            <a:spLocks/>
          </p:cNvSpPr>
          <p:nvPr/>
        </p:nvSpPr>
        <p:spPr>
          <a:xfrm>
            <a:off x="290095" y="949325"/>
            <a:ext cx="9933405" cy="4461766"/>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000" b="0" dirty="0">
                <a:solidFill>
                  <a:srgbClr val="005EB8"/>
                </a:solidFill>
                <a:latin typeface="+mn-lt"/>
              </a:rPr>
              <a:t>Pourquoi les fondamentaux ne sont pas des règles comme les autres ? </a:t>
            </a:r>
            <a:endParaRPr lang="fr-FR" sz="2000" b="0" i="0" dirty="0">
              <a:solidFill>
                <a:srgbClr val="005EB8"/>
              </a:solidFill>
              <a:latin typeface="+mn-lt"/>
            </a:endParaRPr>
          </a:p>
          <a:p>
            <a:pPr marL="0" marR="0" lvl="0" indent="0" algn="l" defTabSz="801837" rtl="0" eaLnBrk="1" fontAlgn="auto" latinLnBrk="0" hangingPunct="1">
              <a:lnSpc>
                <a:spcPct val="90000"/>
              </a:lnSpc>
              <a:spcBef>
                <a:spcPct val="0"/>
              </a:spcBef>
              <a:spcAft>
                <a:spcPts val="0"/>
              </a:spcAft>
              <a:buClrTx/>
              <a:buSzTx/>
              <a:buFontTx/>
              <a:buNone/>
              <a:tabLst/>
              <a:defRPr/>
            </a:pPr>
            <a:endParaRPr lang="fr-FR" dirty="0">
              <a:solidFill>
                <a:schemeClr val="tx1"/>
              </a:solidFill>
              <a:latin typeface="+mn-lt"/>
            </a:endParaRPr>
          </a:p>
          <a:p>
            <a:pPr lvl="0" algn="just">
              <a:lnSpc>
                <a:spcPct val="100000"/>
              </a:lnSpc>
              <a:defRPr/>
            </a:pPr>
            <a:r>
              <a:rPr lang="fr-FR" sz="1800" b="0" dirty="0">
                <a:solidFill>
                  <a:schemeClr val="tx1"/>
                </a:solidFill>
                <a:latin typeface="+mn-lt"/>
              </a:rPr>
              <a:t>Les fondamentaux ne font pas nécessairement l’objet de mesures règlementaires. Ils ont été mis en place à partir de l’analyse des </a:t>
            </a:r>
            <a:r>
              <a:rPr lang="fr-FR" sz="1800" dirty="0">
                <a:solidFill>
                  <a:srgbClr val="005EB8"/>
                </a:solidFill>
                <a:latin typeface="+mn-lt"/>
              </a:rPr>
              <a:t>accidents les plus graves </a:t>
            </a:r>
            <a:r>
              <a:rPr lang="fr-FR" sz="1800" b="0" dirty="0">
                <a:solidFill>
                  <a:schemeClr val="tx1"/>
                </a:solidFill>
                <a:latin typeface="+mn-lt"/>
              </a:rPr>
              <a:t>que nous avons connus sur la dernière décennie afin d’éviter qu’ils ne surviennent à nouveau. </a:t>
            </a:r>
          </a:p>
          <a:p>
            <a:pPr lvl="0" algn="just">
              <a:lnSpc>
                <a:spcPct val="100000"/>
              </a:lnSpc>
              <a:defRPr/>
            </a:pPr>
            <a:endParaRPr lang="fr-FR" sz="1100" b="0" dirty="0">
              <a:solidFill>
                <a:schemeClr val="tx1"/>
              </a:solidFill>
              <a:latin typeface="+mn-lt"/>
            </a:endParaRPr>
          </a:p>
          <a:p>
            <a:pPr lvl="0" algn="just">
              <a:lnSpc>
                <a:spcPct val="100000"/>
              </a:lnSpc>
              <a:defRPr/>
            </a:pPr>
            <a:r>
              <a:rPr lang="fr-FR" sz="1800" b="0" dirty="0">
                <a:solidFill>
                  <a:schemeClr val="tx1"/>
                </a:solidFill>
                <a:latin typeface="+mn-lt"/>
              </a:rPr>
              <a:t>Si ces parades sont mises en place intégralement et systématiquement, c’est la garantie de travailler en sécurité et de se préserver. Plus qu’une règle, chaque fondamental est </a:t>
            </a:r>
            <a:r>
              <a:rPr lang="fr-FR" sz="1800" dirty="0">
                <a:solidFill>
                  <a:srgbClr val="005EB8"/>
                </a:solidFill>
                <a:latin typeface="+mn-lt"/>
              </a:rPr>
              <a:t>une barrière </a:t>
            </a:r>
            <a:r>
              <a:rPr lang="fr-FR" sz="1800" b="0" dirty="0">
                <a:solidFill>
                  <a:schemeClr val="tx1"/>
                </a:solidFill>
                <a:latin typeface="+mn-lt"/>
              </a:rPr>
              <a:t>qui empêche l’accident grave, un geste qui nous </a:t>
            </a:r>
            <a:r>
              <a:rPr lang="fr-FR" sz="1800" dirty="0">
                <a:solidFill>
                  <a:srgbClr val="005EB8"/>
                </a:solidFill>
                <a:latin typeface="+mn-lt"/>
              </a:rPr>
              <a:t>sauve la vie</a:t>
            </a:r>
            <a:r>
              <a:rPr lang="fr-FR" sz="1800" b="0" dirty="0">
                <a:solidFill>
                  <a:schemeClr val="tx1"/>
                </a:solidFill>
                <a:latin typeface="+mn-lt"/>
              </a:rPr>
              <a:t>. </a:t>
            </a:r>
          </a:p>
          <a:p>
            <a:pPr lvl="0" algn="just">
              <a:lnSpc>
                <a:spcPct val="100000"/>
              </a:lnSpc>
              <a:defRPr/>
            </a:pPr>
            <a:endParaRPr lang="fr-FR" sz="800" b="0" dirty="0">
              <a:solidFill>
                <a:schemeClr val="tx1"/>
              </a:solidFill>
              <a:latin typeface="+mn-lt"/>
            </a:endParaRPr>
          </a:p>
          <a:p>
            <a:pPr lvl="0" algn="just">
              <a:lnSpc>
                <a:spcPct val="100000"/>
              </a:lnSpc>
              <a:defRPr/>
            </a:pPr>
            <a:r>
              <a:rPr lang="fr-FR" sz="1800" b="0" dirty="0">
                <a:solidFill>
                  <a:schemeClr val="tx1"/>
                </a:solidFill>
                <a:latin typeface="+mn-lt"/>
              </a:rPr>
              <a:t>Les fondamentaux apportent, en outre, une réponse puissante au besoin de </a:t>
            </a:r>
            <a:r>
              <a:rPr lang="fr-FR" sz="1800" dirty="0">
                <a:solidFill>
                  <a:srgbClr val="005EB8"/>
                </a:solidFill>
                <a:latin typeface="+mn-lt"/>
              </a:rPr>
              <a:t>simplification</a:t>
            </a:r>
            <a:r>
              <a:rPr lang="fr-FR" sz="1800" b="0" dirty="0">
                <a:solidFill>
                  <a:schemeClr val="tx1"/>
                </a:solidFill>
                <a:latin typeface="+mn-lt"/>
              </a:rPr>
              <a:t> de notre prescrit.</a:t>
            </a:r>
          </a:p>
        </p:txBody>
      </p:sp>
      <p:sp>
        <p:nvSpPr>
          <p:cNvPr id="6" name="Rectangle 5"/>
          <p:cNvSpPr/>
          <p:nvPr/>
        </p:nvSpPr>
        <p:spPr>
          <a:xfrm>
            <a:off x="317500" y="4279396"/>
            <a:ext cx="9906000" cy="1089529"/>
          </a:xfrm>
          <a:prstGeom prst="rect">
            <a:avLst/>
          </a:prstGeom>
          <a:solidFill>
            <a:srgbClr val="00A3E0"/>
          </a:solidFill>
        </p:spPr>
        <p:txBody>
          <a:bodyPr wrap="square">
            <a:spAutoFit/>
          </a:bodyPr>
          <a:lstStyle/>
          <a:p>
            <a:pPr algn="just">
              <a:lnSpc>
                <a:spcPct val="90000"/>
              </a:lnSpc>
            </a:pPr>
            <a:r>
              <a:rPr lang="fr-FR" b="1" dirty="0">
                <a:solidFill>
                  <a:schemeClr val="bg1"/>
                </a:solidFill>
              </a:rPr>
              <a:t>Ne les oublions pas…</a:t>
            </a:r>
            <a:r>
              <a:rPr lang="fr-FR" dirty="0">
                <a:solidFill>
                  <a:schemeClr val="bg1"/>
                </a:solidFill>
              </a:rPr>
              <a:t> En 2019, 4 personnes ont perdu la vie sur nos chantiers et plusieurs autres ont été gravement accidentées. A chaque accident mortel ou grave, ces barrières n’ont pas fonctionné, car les gestes associés n’ont pas été réalisés. Cela conduit à nous interroger collectivement pour changer nos comportements.</a:t>
            </a:r>
          </a:p>
        </p:txBody>
      </p:sp>
    </p:spTree>
    <p:extLst>
      <p:ext uri="{BB962C8B-B14F-4D97-AF65-F5344CB8AC3E}">
        <p14:creationId xmlns:p14="http://schemas.microsoft.com/office/powerpoint/2010/main" val="297042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22900" y="908088"/>
            <a:ext cx="1317734" cy="1317734"/>
          </a:xfrm>
          <a:prstGeom prst="rect">
            <a:avLst/>
          </a:prstGeom>
        </p:spPr>
      </p:pic>
      <p:sp>
        <p:nvSpPr>
          <p:cNvPr id="9" name="Titre 1">
            <a:extLst>
              <a:ext uri="{FF2B5EF4-FFF2-40B4-BE49-F238E27FC236}">
                <a16:creationId xmlns:a16="http://schemas.microsoft.com/office/drawing/2014/main" id="{BE1EA68D-ADB4-4847-8A06-77B04ADD45C8}"/>
              </a:ext>
            </a:extLst>
          </p:cNvPr>
          <p:cNvSpPr txBox="1">
            <a:spLocks/>
          </p:cNvSpPr>
          <p:nvPr/>
        </p:nvSpPr>
        <p:spPr>
          <a:xfrm>
            <a:off x="6816834" y="949325"/>
            <a:ext cx="3559066" cy="7620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1400" dirty="0">
                <a:solidFill>
                  <a:srgbClr val="005EB8"/>
                </a:solidFill>
                <a:latin typeface="+mn-lt"/>
              </a:rPr>
              <a:t>Je ne travaille pas sous l’emprise de l’alcool ou de drogues</a:t>
            </a:r>
          </a:p>
          <a:p>
            <a:r>
              <a:rPr lang="fr-FR" sz="1400" b="0" dirty="0">
                <a:solidFill>
                  <a:srgbClr val="005EB8"/>
                </a:solidFill>
                <a:latin typeface="+mn-lt"/>
              </a:rPr>
              <a:t>Le risque lié à la consommation de substances psychoactives et autres comportements à risques pouvant relever de pratiques addictives (téléphone, cyberdépendance…)</a:t>
            </a:r>
          </a:p>
        </p:txBody>
      </p:sp>
      <p:sp>
        <p:nvSpPr>
          <p:cNvPr id="2" name="Rectangle 1"/>
          <p:cNvSpPr/>
          <p:nvPr/>
        </p:nvSpPr>
        <p:spPr>
          <a:xfrm>
            <a:off x="5375442" y="3221161"/>
            <a:ext cx="5346700" cy="261610"/>
          </a:xfrm>
          <a:prstGeom prst="rect">
            <a:avLst/>
          </a:prstGeom>
        </p:spPr>
        <p:txBody>
          <a:bodyPr>
            <a:spAutoFit/>
          </a:bodyPr>
          <a:lstStyle/>
          <a:p>
            <a:pPr lvl="4">
              <a:spcAft>
                <a:spcPts val="0"/>
              </a:spcAft>
              <a:tabLst>
                <a:tab pos="2286000" algn="l"/>
              </a:tabLst>
            </a:pPr>
            <a:r>
              <a:rPr lang="fr-FR" sz="1100" dirty="0">
                <a:ea typeface="Calibri" panose="020F0502020204030204" pitchFamily="34" charset="0"/>
              </a:rPr>
              <a:t>  </a:t>
            </a:r>
            <a:endParaRPr lang="fr-FR" sz="1100" dirty="0">
              <a:ea typeface="Calibri" panose="020F0502020204030204" pitchFamily="34" charset="0"/>
              <a:cs typeface="Times New Roman" panose="02020603050405020304" pitchFamily="18" charset="0"/>
            </a:endParaRPr>
          </a:p>
        </p:txBody>
      </p:sp>
      <p:sp>
        <p:nvSpPr>
          <p:cNvPr id="4" name="Rectangle 3"/>
          <p:cNvSpPr/>
          <p:nvPr/>
        </p:nvSpPr>
        <p:spPr>
          <a:xfrm>
            <a:off x="5375442" y="2615181"/>
            <a:ext cx="5346700" cy="2535566"/>
          </a:xfrm>
          <a:prstGeom prst="rect">
            <a:avLst/>
          </a:prstGeom>
        </p:spPr>
        <p:txBody>
          <a:bodyPr>
            <a:spAutoFit/>
          </a:bodyPr>
          <a:lstStyle/>
          <a:p>
            <a:pPr marL="285750" lvl="2" indent="-285750" defTabSz="685800">
              <a:lnSpc>
                <a:spcPct val="90000"/>
              </a:lnSpc>
              <a:spcBef>
                <a:spcPts val="450"/>
              </a:spcBef>
              <a:buClr>
                <a:srgbClr val="005EB8"/>
              </a:buClr>
              <a:buSzPct val="70000"/>
              <a:buBlip>
                <a:blip r:embed="rId4"/>
              </a:buBlip>
            </a:pPr>
            <a:r>
              <a:rPr lang="fr-FR" dirty="0"/>
              <a:t>De quoi parle-t-on ?</a:t>
            </a:r>
          </a:p>
          <a:p>
            <a:pPr marL="285750" lvl="2" indent="-285750" defTabSz="685800">
              <a:lnSpc>
                <a:spcPct val="90000"/>
              </a:lnSpc>
              <a:spcBef>
                <a:spcPts val="450"/>
              </a:spcBef>
              <a:buClr>
                <a:srgbClr val="005EB8"/>
              </a:buClr>
              <a:buSzPct val="70000"/>
              <a:buBlip>
                <a:blip r:embed="rId4"/>
              </a:buBlip>
            </a:pPr>
            <a:r>
              <a:rPr lang="fr-FR" dirty="0"/>
              <a:t>Plus jamais ça ! </a:t>
            </a:r>
          </a:p>
          <a:p>
            <a:pPr marL="285750" lvl="2" indent="-285750" defTabSz="685800">
              <a:lnSpc>
                <a:spcPct val="90000"/>
              </a:lnSpc>
              <a:spcBef>
                <a:spcPts val="450"/>
              </a:spcBef>
              <a:buClr>
                <a:srgbClr val="005EB8"/>
              </a:buClr>
              <a:buSzPct val="70000"/>
              <a:buBlip>
                <a:blip r:embed="rId4"/>
              </a:buBlip>
            </a:pPr>
            <a:r>
              <a:rPr lang="fr-FR" dirty="0"/>
              <a:t>En pratique</a:t>
            </a:r>
          </a:p>
          <a:p>
            <a:pPr marL="285750" lvl="2" indent="-285750" defTabSz="685800">
              <a:lnSpc>
                <a:spcPct val="90000"/>
              </a:lnSpc>
              <a:spcBef>
                <a:spcPts val="450"/>
              </a:spcBef>
              <a:buClr>
                <a:srgbClr val="005EB8"/>
              </a:buClr>
              <a:buSzPct val="70000"/>
              <a:buBlip>
                <a:blip r:embed="rId4"/>
              </a:buBlip>
            </a:pPr>
            <a:r>
              <a:rPr lang="fr-FR" dirty="0"/>
              <a:t>Cas particuliers </a:t>
            </a:r>
          </a:p>
          <a:p>
            <a:pPr marL="285750" lvl="2" indent="-285750" defTabSz="685800">
              <a:lnSpc>
                <a:spcPct val="90000"/>
              </a:lnSpc>
              <a:spcBef>
                <a:spcPts val="450"/>
              </a:spcBef>
              <a:buClr>
                <a:srgbClr val="005EB8"/>
              </a:buClr>
              <a:buSzPct val="70000"/>
              <a:buBlip>
                <a:blip r:embed="rId4"/>
              </a:buBlip>
            </a:pPr>
            <a:r>
              <a:rPr lang="fr-FR" dirty="0"/>
              <a:t>Les bonnes pratiques </a:t>
            </a:r>
          </a:p>
          <a:p>
            <a:pPr marL="285750" lvl="2" indent="-285750" defTabSz="685800">
              <a:lnSpc>
                <a:spcPct val="90000"/>
              </a:lnSpc>
              <a:spcBef>
                <a:spcPts val="450"/>
              </a:spcBef>
              <a:buClr>
                <a:srgbClr val="005EB8"/>
              </a:buClr>
              <a:buSzPct val="70000"/>
              <a:buBlip>
                <a:blip r:embed="rId4"/>
              </a:buBlip>
            </a:pPr>
            <a:r>
              <a:rPr lang="fr-FR" dirty="0"/>
              <a:t>Questions à se poser </a:t>
            </a:r>
          </a:p>
          <a:p>
            <a:pPr marL="285750" lvl="2" indent="-285750" defTabSz="685800">
              <a:lnSpc>
                <a:spcPct val="90000"/>
              </a:lnSpc>
              <a:spcBef>
                <a:spcPts val="450"/>
              </a:spcBef>
              <a:buClr>
                <a:srgbClr val="005EB8"/>
              </a:buClr>
              <a:buSzPct val="70000"/>
              <a:buBlip>
                <a:blip r:embed="rId4"/>
              </a:buBlip>
            </a:pPr>
            <a:r>
              <a:rPr lang="fr-FR" dirty="0"/>
              <a:t>Collectivement, comment nous nous engageons ? </a:t>
            </a:r>
          </a:p>
          <a:p>
            <a:pPr marL="285750" lvl="2" indent="-285750" defTabSz="685800">
              <a:lnSpc>
                <a:spcPct val="90000"/>
              </a:lnSpc>
              <a:spcBef>
                <a:spcPts val="450"/>
              </a:spcBef>
              <a:buClr>
                <a:srgbClr val="005EB8"/>
              </a:buClr>
              <a:buSzPct val="70000"/>
              <a:buBlip>
                <a:blip r:embed="rId4"/>
              </a:buBlip>
            </a:pPr>
            <a:r>
              <a:rPr lang="fr-FR" dirty="0"/>
              <a:t>Annexes : référentiel, liens utiles, etc.</a:t>
            </a:r>
            <a:endParaRPr lang="fr-FR" dirty="0">
              <a:solidFill>
                <a:srgbClr val="FF0000"/>
              </a:solidFill>
            </a:endParaRPr>
          </a:p>
        </p:txBody>
      </p:sp>
      <p:pic>
        <p:nvPicPr>
          <p:cNvPr id="10" name="Image 9">
            <a:extLst>
              <a:ext uri="{FF2B5EF4-FFF2-40B4-BE49-F238E27FC236}">
                <a16:creationId xmlns:a16="http://schemas.microsoft.com/office/drawing/2014/main" id="{0916EFF9-A39A-F44D-9A6A-33A57E49B9EF}"/>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7059" y="949363"/>
            <a:ext cx="4693785" cy="5105362"/>
          </a:xfrm>
          <a:prstGeom prst="rect">
            <a:avLst/>
          </a:prstGeom>
        </p:spPr>
      </p:pic>
      <p:pic>
        <p:nvPicPr>
          <p:cNvPr id="3" name="Imag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46700" y="762000"/>
            <a:ext cx="1558925" cy="1558925"/>
          </a:xfrm>
          <a:prstGeom prst="rect">
            <a:avLst/>
          </a:prstGeom>
        </p:spPr>
      </p:pic>
    </p:spTree>
    <p:extLst>
      <p:ext uri="{BB962C8B-B14F-4D97-AF65-F5344CB8AC3E}">
        <p14:creationId xmlns:p14="http://schemas.microsoft.com/office/powerpoint/2010/main" val="158405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1EA68D-ADB4-4847-8A06-77B04ADD45C8}"/>
              </a:ext>
            </a:extLst>
          </p:cNvPr>
          <p:cNvSpPr txBox="1">
            <a:spLocks/>
          </p:cNvSpPr>
          <p:nvPr/>
        </p:nvSpPr>
        <p:spPr>
          <a:xfrm>
            <a:off x="3034670" y="1406525"/>
            <a:ext cx="2819373" cy="7620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000" dirty="0">
                <a:solidFill>
                  <a:srgbClr val="005EB8"/>
                </a:solidFill>
                <a:latin typeface="+mn-lt"/>
              </a:rPr>
              <a:t>Je ne travaille pas sous l’emprise de l’alcool ou de drogues</a:t>
            </a:r>
          </a:p>
          <a:p>
            <a:r>
              <a:rPr lang="fr-FR" sz="2000" b="0" dirty="0">
                <a:solidFill>
                  <a:srgbClr val="005EB8"/>
                </a:solidFill>
                <a:latin typeface="+mn-lt"/>
              </a:rPr>
              <a:t>Le risque lié à la consommation de substances psychoactives et autres comportements à risques (téléphone, cyberdépendance…)</a:t>
            </a:r>
          </a:p>
        </p:txBody>
      </p:sp>
      <p:pic>
        <p:nvPicPr>
          <p:cNvPr id="3" name="Imag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3700" y="1025525"/>
            <a:ext cx="2493938" cy="2493938"/>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2317" y="1324030"/>
            <a:ext cx="2108210" cy="2108210"/>
          </a:xfrm>
          <a:prstGeom prst="rect">
            <a:avLst/>
          </a:prstGeom>
        </p:spPr>
      </p:pic>
      <p:pic>
        <p:nvPicPr>
          <p:cNvPr id="6" name="Imag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46100" y="1177925"/>
            <a:ext cx="2493938" cy="2493938"/>
          </a:xfrm>
          <a:prstGeom prst="rect">
            <a:avLst/>
          </a:prstGeom>
        </p:spPr>
      </p:pic>
      <p:sp>
        <p:nvSpPr>
          <p:cNvPr id="8" name="ZoneTexte 7"/>
          <p:cNvSpPr txBox="1"/>
          <p:nvPr/>
        </p:nvSpPr>
        <p:spPr>
          <a:xfrm>
            <a:off x="5956300" y="1202273"/>
            <a:ext cx="4267200" cy="3785652"/>
          </a:xfrm>
          <a:prstGeom prst="rect">
            <a:avLst/>
          </a:prstGeom>
          <a:noFill/>
        </p:spPr>
        <p:txBody>
          <a:bodyPr wrap="square" rtlCol="0">
            <a:spAutoFit/>
          </a:bodyPr>
          <a:lstStyle/>
          <a:p>
            <a:pPr algn="just"/>
            <a:r>
              <a:rPr lang="fr-FR" sz="1600" b="1" dirty="0"/>
              <a:t>Quel que soit le type de pratiques addictives (médicaments, alcool, drogues, jeux en ligne ou d’argent…), les répercussions sur le travail peuvent être importantes, voire mettre en danger le salarié et son entourage.</a:t>
            </a:r>
          </a:p>
          <a:p>
            <a:pPr algn="just"/>
            <a:endParaRPr lang="fr-FR" sz="1600" b="1" dirty="0"/>
          </a:p>
          <a:p>
            <a:pPr algn="just"/>
            <a:r>
              <a:rPr lang="fr-FR" sz="1600" b="1" dirty="0">
                <a:solidFill>
                  <a:schemeClr val="tx2"/>
                </a:solidFill>
              </a:rPr>
              <a:t>Qu’est ce qu’un comportement inadapté ?</a:t>
            </a:r>
            <a:br>
              <a:rPr lang="fr-FR" sz="1600" dirty="0"/>
            </a:br>
            <a:r>
              <a:rPr lang="fr-FR" sz="1600" dirty="0"/>
              <a:t>C’est une situation mettant en cause une personne présentant un comportement inadapté, lié ou non à la consommation d’alcool, de drogues ou toutes autres substance psycho actives, susceptible de porter atteinte à la sécurité (de l’intéressé, de ses collègues et de tout autre tiers), à la qualité de travail ou à l’image de l’entreprise.</a:t>
            </a:r>
          </a:p>
        </p:txBody>
      </p:sp>
      <p:sp>
        <p:nvSpPr>
          <p:cNvPr id="7"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De quoi parle-t-on ?</a:t>
            </a:r>
          </a:p>
        </p:txBody>
      </p:sp>
    </p:spTree>
    <p:extLst>
      <p:ext uri="{BB962C8B-B14F-4D97-AF65-F5344CB8AC3E}">
        <p14:creationId xmlns:p14="http://schemas.microsoft.com/office/powerpoint/2010/main" val="328150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08903"/>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t>Plus jamais ça ! </a:t>
            </a:r>
          </a:p>
        </p:txBody>
      </p:sp>
      <p:sp>
        <p:nvSpPr>
          <p:cNvPr id="4" name="Titre 1">
            <a:extLst>
              <a:ext uri="{FF2B5EF4-FFF2-40B4-BE49-F238E27FC236}">
                <a16:creationId xmlns:a16="http://schemas.microsoft.com/office/drawing/2014/main" id="{A544A809-BB4D-0E42-8C6B-2AA0C0AF91FB}"/>
              </a:ext>
            </a:extLst>
          </p:cNvPr>
          <p:cNvSpPr txBox="1">
            <a:spLocks/>
          </p:cNvSpPr>
          <p:nvPr/>
        </p:nvSpPr>
        <p:spPr>
          <a:xfrm>
            <a:off x="317500" y="1177925"/>
            <a:ext cx="7010400" cy="4289588"/>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400" dirty="0">
                <a:latin typeface="+mn-lt"/>
              </a:rPr>
              <a:t>Les consommations de substances psychoactives et les comportements à risques ont une importance qui n’est pas anodine dans le domaine du travail.</a:t>
            </a:r>
            <a:endParaRPr lang="fr-FR" sz="2000" dirty="0"/>
          </a:p>
          <a:p>
            <a:pPr>
              <a:spcBef>
                <a:spcPts val="600"/>
              </a:spcBef>
              <a:tabLst>
                <a:tab pos="547370" algn="l"/>
                <a:tab pos="449580" algn="l"/>
              </a:tabLst>
            </a:pPr>
            <a:endParaRPr lang="fr-FR" sz="1800" b="0" dirty="0">
              <a:solidFill>
                <a:schemeClr val="tx1"/>
              </a:solidFill>
              <a:latin typeface="+mn-lt"/>
            </a:endParaRPr>
          </a:p>
          <a:p>
            <a:pPr>
              <a:spcBef>
                <a:spcPts val="0"/>
              </a:spcBef>
            </a:pPr>
            <a:r>
              <a:rPr lang="fr-FR" dirty="0">
                <a:solidFill>
                  <a:srgbClr val="005EB8"/>
                </a:solidFill>
              </a:rPr>
              <a:t>ENSEMBLE CONTRE LE DANGER</a:t>
            </a:r>
          </a:p>
          <a:p>
            <a:pPr algn="just">
              <a:lnSpc>
                <a:spcPct val="100000"/>
              </a:lnSpc>
              <a:spcBef>
                <a:spcPts val="600"/>
              </a:spcBef>
            </a:pPr>
            <a:r>
              <a:rPr lang="fr-FR" b="0" dirty="0">
                <a:solidFill>
                  <a:schemeClr val="tx1"/>
                </a:solidFill>
                <a:latin typeface="+mn-lt"/>
              </a:rPr>
              <a:t>Risques d’accidents du travail ou sur la route, retards, absentéisme ou maladies de longue durée qui font voler en éclats l’organisation du travail et affectent la performance de l’équipe tout entière ; </a:t>
            </a:r>
          </a:p>
          <a:p>
            <a:pPr algn="just">
              <a:lnSpc>
                <a:spcPct val="100000"/>
              </a:lnSpc>
              <a:spcBef>
                <a:spcPts val="600"/>
              </a:spcBef>
            </a:pPr>
            <a:r>
              <a:rPr lang="fr-FR" b="0" dirty="0">
                <a:solidFill>
                  <a:schemeClr val="tx1"/>
                </a:solidFill>
                <a:latin typeface="+mn-lt"/>
              </a:rPr>
              <a:t>Tensions entre collègues et dégradation de l’esprit collaboratif…</a:t>
            </a:r>
          </a:p>
          <a:p>
            <a:pPr algn="just">
              <a:lnSpc>
                <a:spcPct val="100000"/>
              </a:lnSpc>
              <a:spcBef>
                <a:spcPts val="600"/>
              </a:spcBef>
            </a:pPr>
            <a:r>
              <a:rPr lang="fr-FR" b="0" dirty="0">
                <a:solidFill>
                  <a:schemeClr val="tx1"/>
                </a:solidFill>
                <a:latin typeface="+mn-lt"/>
              </a:rPr>
              <a:t>Au sein des entreprises, les mésusages rejaillissent sur tout le collectif. Dans un univers professionnel comme le nôtre, leurs répercussions risquent d’être d’autant plus graves.</a:t>
            </a:r>
          </a:p>
        </p:txBody>
      </p:sp>
      <p:sp>
        <p:nvSpPr>
          <p:cNvPr id="3" name="ZoneTexte 2"/>
          <p:cNvSpPr txBox="1"/>
          <p:nvPr/>
        </p:nvSpPr>
        <p:spPr>
          <a:xfrm>
            <a:off x="6719733" y="5005848"/>
            <a:ext cx="3702665" cy="461665"/>
          </a:xfrm>
          <a:prstGeom prst="rect">
            <a:avLst/>
          </a:prstGeom>
          <a:noFill/>
        </p:spPr>
        <p:txBody>
          <a:bodyPr wrap="square" rtlCol="0">
            <a:spAutoFit/>
          </a:bodyPr>
          <a:lstStyle/>
          <a:p>
            <a:pPr algn="r"/>
            <a:r>
              <a:rPr lang="fr-FR" sz="1200" dirty="0">
                <a:solidFill>
                  <a:schemeClr val="bg1"/>
                </a:solidFill>
              </a:rPr>
              <a:t>Source : Bilan 2019 des accidents d’origine électrique – DT/DERE</a:t>
            </a:r>
          </a:p>
        </p:txBody>
      </p:sp>
      <p:sp>
        <p:nvSpPr>
          <p:cNvPr id="6" name="Espace réservé du contenu 3"/>
          <p:cNvSpPr txBox="1">
            <a:spLocks/>
          </p:cNvSpPr>
          <p:nvPr/>
        </p:nvSpPr>
        <p:spPr bwMode="auto">
          <a:xfrm>
            <a:off x="7556500" y="1365250"/>
            <a:ext cx="2733409" cy="3927475"/>
          </a:xfrm>
          <a:custGeom>
            <a:avLst/>
            <a:gdLst>
              <a:gd name="connsiteX0" fmla="*/ 0 w 3970784"/>
              <a:gd name="connsiteY0" fmla="*/ 518108 h 4681536"/>
              <a:gd name="connsiteX1" fmla="*/ 151751 w 3970784"/>
              <a:gd name="connsiteY1" fmla="*/ 151750 h 4681536"/>
              <a:gd name="connsiteX2" fmla="*/ 518109 w 3970784"/>
              <a:gd name="connsiteY2" fmla="*/ 0 h 4681536"/>
              <a:gd name="connsiteX3" fmla="*/ 3452676 w 3970784"/>
              <a:gd name="connsiteY3" fmla="*/ 0 h 4681536"/>
              <a:gd name="connsiteX4" fmla="*/ 3819034 w 3970784"/>
              <a:gd name="connsiteY4" fmla="*/ 151751 h 4681536"/>
              <a:gd name="connsiteX5" fmla="*/ 3970784 w 3970784"/>
              <a:gd name="connsiteY5" fmla="*/ 518109 h 4681536"/>
              <a:gd name="connsiteX6" fmla="*/ 3970784 w 3970784"/>
              <a:gd name="connsiteY6" fmla="*/ 4163428 h 4681536"/>
              <a:gd name="connsiteX7" fmla="*/ 3819034 w 3970784"/>
              <a:gd name="connsiteY7" fmla="*/ 4529786 h 4681536"/>
              <a:gd name="connsiteX8" fmla="*/ 3452676 w 3970784"/>
              <a:gd name="connsiteY8" fmla="*/ 4681536 h 4681536"/>
              <a:gd name="connsiteX9" fmla="*/ 518108 w 3970784"/>
              <a:gd name="connsiteY9" fmla="*/ 4681536 h 4681536"/>
              <a:gd name="connsiteX10" fmla="*/ 151750 w 3970784"/>
              <a:gd name="connsiteY10" fmla="*/ 4529785 h 4681536"/>
              <a:gd name="connsiteX11" fmla="*/ 0 w 3970784"/>
              <a:gd name="connsiteY11" fmla="*/ 4163427 h 4681536"/>
              <a:gd name="connsiteX12" fmla="*/ 0 w 3970784"/>
              <a:gd name="connsiteY12" fmla="*/ 518108 h 4681536"/>
              <a:gd name="connsiteX0" fmla="*/ 57337 w 4028121"/>
              <a:gd name="connsiteY0" fmla="*/ 693905 h 4857333"/>
              <a:gd name="connsiteX1" fmla="*/ 575446 w 4028121"/>
              <a:gd name="connsiteY1" fmla="*/ 175797 h 4857333"/>
              <a:gd name="connsiteX2" fmla="*/ 3510013 w 4028121"/>
              <a:gd name="connsiteY2" fmla="*/ 175797 h 4857333"/>
              <a:gd name="connsiteX3" fmla="*/ 3876371 w 4028121"/>
              <a:gd name="connsiteY3" fmla="*/ 327548 h 4857333"/>
              <a:gd name="connsiteX4" fmla="*/ 4028121 w 4028121"/>
              <a:gd name="connsiteY4" fmla="*/ 693906 h 4857333"/>
              <a:gd name="connsiteX5" fmla="*/ 4028121 w 4028121"/>
              <a:gd name="connsiteY5" fmla="*/ 4339225 h 4857333"/>
              <a:gd name="connsiteX6" fmla="*/ 3876371 w 4028121"/>
              <a:gd name="connsiteY6" fmla="*/ 4705583 h 4857333"/>
              <a:gd name="connsiteX7" fmla="*/ 3510013 w 4028121"/>
              <a:gd name="connsiteY7" fmla="*/ 4857333 h 4857333"/>
              <a:gd name="connsiteX8" fmla="*/ 575445 w 4028121"/>
              <a:gd name="connsiteY8" fmla="*/ 4857333 h 4857333"/>
              <a:gd name="connsiteX9" fmla="*/ 209087 w 4028121"/>
              <a:gd name="connsiteY9" fmla="*/ 4705582 h 4857333"/>
              <a:gd name="connsiteX10" fmla="*/ 57337 w 4028121"/>
              <a:gd name="connsiteY10" fmla="*/ 4339224 h 4857333"/>
              <a:gd name="connsiteX11" fmla="*/ 57337 w 4028121"/>
              <a:gd name="connsiteY11" fmla="*/ 693905 h 4857333"/>
              <a:gd name="connsiteX0" fmla="*/ 57337 w 4028121"/>
              <a:gd name="connsiteY0" fmla="*/ 724033 h 4887461"/>
              <a:gd name="connsiteX1" fmla="*/ 575446 w 4028121"/>
              <a:gd name="connsiteY1" fmla="*/ 205925 h 4887461"/>
              <a:gd name="connsiteX2" fmla="*/ 3510013 w 4028121"/>
              <a:gd name="connsiteY2" fmla="*/ 205925 h 4887461"/>
              <a:gd name="connsiteX3" fmla="*/ 3876371 w 4028121"/>
              <a:gd name="connsiteY3" fmla="*/ 357676 h 4887461"/>
              <a:gd name="connsiteX4" fmla="*/ 4028121 w 4028121"/>
              <a:gd name="connsiteY4" fmla="*/ 724034 h 4887461"/>
              <a:gd name="connsiteX5" fmla="*/ 4028121 w 4028121"/>
              <a:gd name="connsiteY5" fmla="*/ 4369353 h 4887461"/>
              <a:gd name="connsiteX6" fmla="*/ 3876371 w 4028121"/>
              <a:gd name="connsiteY6" fmla="*/ 4735711 h 4887461"/>
              <a:gd name="connsiteX7" fmla="*/ 3510013 w 4028121"/>
              <a:gd name="connsiteY7" fmla="*/ 4887461 h 4887461"/>
              <a:gd name="connsiteX8" fmla="*/ 575445 w 4028121"/>
              <a:gd name="connsiteY8" fmla="*/ 4887461 h 4887461"/>
              <a:gd name="connsiteX9" fmla="*/ 209087 w 4028121"/>
              <a:gd name="connsiteY9" fmla="*/ 4735710 h 4887461"/>
              <a:gd name="connsiteX10" fmla="*/ 57337 w 4028121"/>
              <a:gd name="connsiteY10" fmla="*/ 4369352 h 4887461"/>
              <a:gd name="connsiteX11" fmla="*/ 57337 w 4028121"/>
              <a:gd name="connsiteY11" fmla="*/ 724033 h 4887461"/>
              <a:gd name="connsiteX0" fmla="*/ 57337 w 4028121"/>
              <a:gd name="connsiteY0" fmla="*/ 670723 h 4834151"/>
              <a:gd name="connsiteX1" fmla="*/ 575446 w 4028121"/>
              <a:gd name="connsiteY1" fmla="*/ 152615 h 4834151"/>
              <a:gd name="connsiteX2" fmla="*/ 3510013 w 4028121"/>
              <a:gd name="connsiteY2" fmla="*/ 152615 h 4834151"/>
              <a:gd name="connsiteX3" fmla="*/ 3876371 w 4028121"/>
              <a:gd name="connsiteY3" fmla="*/ 304366 h 4834151"/>
              <a:gd name="connsiteX4" fmla="*/ 4028121 w 4028121"/>
              <a:gd name="connsiteY4" fmla="*/ 670724 h 4834151"/>
              <a:gd name="connsiteX5" fmla="*/ 4028121 w 4028121"/>
              <a:gd name="connsiteY5" fmla="*/ 4316043 h 4834151"/>
              <a:gd name="connsiteX6" fmla="*/ 3876371 w 4028121"/>
              <a:gd name="connsiteY6" fmla="*/ 4682401 h 4834151"/>
              <a:gd name="connsiteX7" fmla="*/ 3510013 w 4028121"/>
              <a:gd name="connsiteY7" fmla="*/ 4834151 h 4834151"/>
              <a:gd name="connsiteX8" fmla="*/ 575445 w 4028121"/>
              <a:gd name="connsiteY8" fmla="*/ 4834151 h 4834151"/>
              <a:gd name="connsiteX9" fmla="*/ 209087 w 4028121"/>
              <a:gd name="connsiteY9" fmla="*/ 4682400 h 4834151"/>
              <a:gd name="connsiteX10" fmla="*/ 57337 w 4028121"/>
              <a:gd name="connsiteY10" fmla="*/ 4316042 h 4834151"/>
              <a:gd name="connsiteX11" fmla="*/ 57337 w 4028121"/>
              <a:gd name="connsiteY11" fmla="*/ 670723 h 4834151"/>
              <a:gd name="connsiteX0" fmla="*/ 68385 w 4039169"/>
              <a:gd name="connsiteY0" fmla="*/ 670723 h 4834151"/>
              <a:gd name="connsiteX1" fmla="*/ 586494 w 4039169"/>
              <a:gd name="connsiteY1" fmla="*/ 152615 h 4834151"/>
              <a:gd name="connsiteX2" fmla="*/ 3521061 w 4039169"/>
              <a:gd name="connsiteY2" fmla="*/ 152615 h 4834151"/>
              <a:gd name="connsiteX3" fmla="*/ 3887419 w 4039169"/>
              <a:gd name="connsiteY3" fmla="*/ 304366 h 4834151"/>
              <a:gd name="connsiteX4" fmla="*/ 4039169 w 4039169"/>
              <a:gd name="connsiteY4" fmla="*/ 670724 h 4834151"/>
              <a:gd name="connsiteX5" fmla="*/ 4039169 w 4039169"/>
              <a:gd name="connsiteY5" fmla="*/ 4316043 h 4834151"/>
              <a:gd name="connsiteX6" fmla="*/ 3887419 w 4039169"/>
              <a:gd name="connsiteY6" fmla="*/ 4682401 h 4834151"/>
              <a:gd name="connsiteX7" fmla="*/ 3521061 w 4039169"/>
              <a:gd name="connsiteY7" fmla="*/ 4834151 h 4834151"/>
              <a:gd name="connsiteX8" fmla="*/ 586493 w 4039169"/>
              <a:gd name="connsiteY8" fmla="*/ 4834151 h 4834151"/>
              <a:gd name="connsiteX9" fmla="*/ 220135 w 4039169"/>
              <a:gd name="connsiteY9" fmla="*/ 4682400 h 4834151"/>
              <a:gd name="connsiteX10" fmla="*/ 68385 w 4039169"/>
              <a:gd name="connsiteY10" fmla="*/ 4316042 h 4834151"/>
              <a:gd name="connsiteX11" fmla="*/ 68385 w 4039169"/>
              <a:gd name="connsiteY11" fmla="*/ 670723 h 4834151"/>
              <a:gd name="connsiteX0" fmla="*/ 102293 w 4073077"/>
              <a:gd name="connsiteY0" fmla="*/ 670723 h 4834151"/>
              <a:gd name="connsiteX1" fmla="*/ 620402 w 4073077"/>
              <a:gd name="connsiteY1" fmla="*/ 152615 h 4834151"/>
              <a:gd name="connsiteX2" fmla="*/ 3554969 w 4073077"/>
              <a:gd name="connsiteY2" fmla="*/ 152615 h 4834151"/>
              <a:gd name="connsiteX3" fmla="*/ 3921327 w 4073077"/>
              <a:gd name="connsiteY3" fmla="*/ 304366 h 4834151"/>
              <a:gd name="connsiteX4" fmla="*/ 4073077 w 4073077"/>
              <a:gd name="connsiteY4" fmla="*/ 670724 h 4834151"/>
              <a:gd name="connsiteX5" fmla="*/ 4073077 w 4073077"/>
              <a:gd name="connsiteY5" fmla="*/ 4316043 h 4834151"/>
              <a:gd name="connsiteX6" fmla="*/ 3921327 w 4073077"/>
              <a:gd name="connsiteY6" fmla="*/ 4682401 h 4834151"/>
              <a:gd name="connsiteX7" fmla="*/ 3554969 w 4073077"/>
              <a:gd name="connsiteY7" fmla="*/ 4834151 h 4834151"/>
              <a:gd name="connsiteX8" fmla="*/ 620401 w 4073077"/>
              <a:gd name="connsiteY8" fmla="*/ 4834151 h 4834151"/>
              <a:gd name="connsiteX9" fmla="*/ 254043 w 4073077"/>
              <a:gd name="connsiteY9" fmla="*/ 4682400 h 4834151"/>
              <a:gd name="connsiteX10" fmla="*/ 102293 w 4073077"/>
              <a:gd name="connsiteY10" fmla="*/ 4316042 h 4834151"/>
              <a:gd name="connsiteX11" fmla="*/ 102293 w 4073077"/>
              <a:gd name="connsiteY11" fmla="*/ 670723 h 4834151"/>
              <a:gd name="connsiteX0" fmla="*/ 71813 w 4042597"/>
              <a:gd name="connsiteY0" fmla="*/ 670723 h 4834151"/>
              <a:gd name="connsiteX1" fmla="*/ 589922 w 4042597"/>
              <a:gd name="connsiteY1" fmla="*/ 152615 h 4834151"/>
              <a:gd name="connsiteX2" fmla="*/ 3524489 w 4042597"/>
              <a:gd name="connsiteY2" fmla="*/ 152615 h 4834151"/>
              <a:gd name="connsiteX3" fmla="*/ 3890847 w 4042597"/>
              <a:gd name="connsiteY3" fmla="*/ 304366 h 4834151"/>
              <a:gd name="connsiteX4" fmla="*/ 4042597 w 4042597"/>
              <a:gd name="connsiteY4" fmla="*/ 670724 h 4834151"/>
              <a:gd name="connsiteX5" fmla="*/ 4042597 w 4042597"/>
              <a:gd name="connsiteY5" fmla="*/ 4316043 h 4834151"/>
              <a:gd name="connsiteX6" fmla="*/ 3890847 w 4042597"/>
              <a:gd name="connsiteY6" fmla="*/ 4682401 h 4834151"/>
              <a:gd name="connsiteX7" fmla="*/ 3524489 w 4042597"/>
              <a:gd name="connsiteY7" fmla="*/ 4834151 h 4834151"/>
              <a:gd name="connsiteX8" fmla="*/ 589921 w 4042597"/>
              <a:gd name="connsiteY8" fmla="*/ 4834151 h 4834151"/>
              <a:gd name="connsiteX9" fmla="*/ 223563 w 4042597"/>
              <a:gd name="connsiteY9" fmla="*/ 4682400 h 4834151"/>
              <a:gd name="connsiteX10" fmla="*/ 71813 w 4042597"/>
              <a:gd name="connsiteY10" fmla="*/ 4316042 h 4834151"/>
              <a:gd name="connsiteX11" fmla="*/ 71813 w 4042597"/>
              <a:gd name="connsiteY11" fmla="*/ 670723 h 4834151"/>
              <a:gd name="connsiteX0" fmla="*/ 82861 w 4053645"/>
              <a:gd name="connsiteY0" fmla="*/ 670723 h 4834151"/>
              <a:gd name="connsiteX1" fmla="*/ 600970 w 4053645"/>
              <a:gd name="connsiteY1" fmla="*/ 152615 h 4834151"/>
              <a:gd name="connsiteX2" fmla="*/ 3535537 w 4053645"/>
              <a:gd name="connsiteY2" fmla="*/ 152615 h 4834151"/>
              <a:gd name="connsiteX3" fmla="*/ 3901895 w 4053645"/>
              <a:gd name="connsiteY3" fmla="*/ 304366 h 4834151"/>
              <a:gd name="connsiteX4" fmla="*/ 4053645 w 4053645"/>
              <a:gd name="connsiteY4" fmla="*/ 670724 h 4834151"/>
              <a:gd name="connsiteX5" fmla="*/ 4053645 w 4053645"/>
              <a:gd name="connsiteY5" fmla="*/ 4316043 h 4834151"/>
              <a:gd name="connsiteX6" fmla="*/ 3901895 w 4053645"/>
              <a:gd name="connsiteY6" fmla="*/ 4682401 h 4834151"/>
              <a:gd name="connsiteX7" fmla="*/ 3535537 w 4053645"/>
              <a:gd name="connsiteY7" fmla="*/ 4834151 h 4834151"/>
              <a:gd name="connsiteX8" fmla="*/ 600969 w 4053645"/>
              <a:gd name="connsiteY8" fmla="*/ 4834151 h 4834151"/>
              <a:gd name="connsiteX9" fmla="*/ 234611 w 4053645"/>
              <a:gd name="connsiteY9" fmla="*/ 4682400 h 4834151"/>
              <a:gd name="connsiteX10" fmla="*/ 82861 w 4053645"/>
              <a:gd name="connsiteY10" fmla="*/ 4316042 h 4834151"/>
              <a:gd name="connsiteX11" fmla="*/ 82861 w 4053645"/>
              <a:gd name="connsiteY11" fmla="*/ 670723 h 4834151"/>
              <a:gd name="connsiteX0" fmla="*/ 55809 w 4026593"/>
              <a:gd name="connsiteY0" fmla="*/ 670723 h 4834151"/>
              <a:gd name="connsiteX1" fmla="*/ 573918 w 4026593"/>
              <a:gd name="connsiteY1" fmla="*/ 152615 h 4834151"/>
              <a:gd name="connsiteX2" fmla="*/ 3508485 w 4026593"/>
              <a:gd name="connsiteY2" fmla="*/ 152615 h 4834151"/>
              <a:gd name="connsiteX3" fmla="*/ 3874843 w 4026593"/>
              <a:gd name="connsiteY3" fmla="*/ 304366 h 4834151"/>
              <a:gd name="connsiteX4" fmla="*/ 4026593 w 4026593"/>
              <a:gd name="connsiteY4" fmla="*/ 670724 h 4834151"/>
              <a:gd name="connsiteX5" fmla="*/ 4026593 w 4026593"/>
              <a:gd name="connsiteY5" fmla="*/ 4316043 h 4834151"/>
              <a:gd name="connsiteX6" fmla="*/ 3874843 w 4026593"/>
              <a:gd name="connsiteY6" fmla="*/ 4682401 h 4834151"/>
              <a:gd name="connsiteX7" fmla="*/ 3508485 w 4026593"/>
              <a:gd name="connsiteY7" fmla="*/ 4834151 h 4834151"/>
              <a:gd name="connsiteX8" fmla="*/ 573917 w 4026593"/>
              <a:gd name="connsiteY8" fmla="*/ 4834151 h 4834151"/>
              <a:gd name="connsiteX9" fmla="*/ 207559 w 4026593"/>
              <a:gd name="connsiteY9" fmla="*/ 4682400 h 4834151"/>
              <a:gd name="connsiteX10" fmla="*/ 55809 w 4026593"/>
              <a:gd name="connsiteY10" fmla="*/ 4316042 h 4834151"/>
              <a:gd name="connsiteX11" fmla="*/ 55809 w 4026593"/>
              <a:gd name="connsiteY11" fmla="*/ 670723 h 4834151"/>
              <a:gd name="connsiteX0" fmla="*/ 93527 w 4064311"/>
              <a:gd name="connsiteY0" fmla="*/ 670723 h 4834151"/>
              <a:gd name="connsiteX1" fmla="*/ 611636 w 4064311"/>
              <a:gd name="connsiteY1" fmla="*/ 152615 h 4834151"/>
              <a:gd name="connsiteX2" fmla="*/ 3546203 w 4064311"/>
              <a:gd name="connsiteY2" fmla="*/ 152615 h 4834151"/>
              <a:gd name="connsiteX3" fmla="*/ 3912561 w 4064311"/>
              <a:gd name="connsiteY3" fmla="*/ 304366 h 4834151"/>
              <a:gd name="connsiteX4" fmla="*/ 4064311 w 4064311"/>
              <a:gd name="connsiteY4" fmla="*/ 670724 h 4834151"/>
              <a:gd name="connsiteX5" fmla="*/ 4064311 w 4064311"/>
              <a:gd name="connsiteY5" fmla="*/ 4316043 h 4834151"/>
              <a:gd name="connsiteX6" fmla="*/ 3912561 w 4064311"/>
              <a:gd name="connsiteY6" fmla="*/ 4682401 h 4834151"/>
              <a:gd name="connsiteX7" fmla="*/ 3546203 w 4064311"/>
              <a:gd name="connsiteY7" fmla="*/ 4834151 h 4834151"/>
              <a:gd name="connsiteX8" fmla="*/ 611635 w 4064311"/>
              <a:gd name="connsiteY8" fmla="*/ 4834151 h 4834151"/>
              <a:gd name="connsiteX9" fmla="*/ 245277 w 4064311"/>
              <a:gd name="connsiteY9" fmla="*/ 4682400 h 4834151"/>
              <a:gd name="connsiteX10" fmla="*/ 93527 w 4064311"/>
              <a:gd name="connsiteY10" fmla="*/ 4316042 h 4834151"/>
              <a:gd name="connsiteX11" fmla="*/ 93527 w 4064311"/>
              <a:gd name="connsiteY11" fmla="*/ 670723 h 4834151"/>
              <a:gd name="connsiteX0" fmla="*/ 59237 w 4030021"/>
              <a:gd name="connsiteY0" fmla="*/ 670723 h 4834151"/>
              <a:gd name="connsiteX1" fmla="*/ 577346 w 4030021"/>
              <a:gd name="connsiteY1" fmla="*/ 152615 h 4834151"/>
              <a:gd name="connsiteX2" fmla="*/ 3511913 w 4030021"/>
              <a:gd name="connsiteY2" fmla="*/ 152615 h 4834151"/>
              <a:gd name="connsiteX3" fmla="*/ 3878271 w 4030021"/>
              <a:gd name="connsiteY3" fmla="*/ 304366 h 4834151"/>
              <a:gd name="connsiteX4" fmla="*/ 4030021 w 4030021"/>
              <a:gd name="connsiteY4" fmla="*/ 670724 h 4834151"/>
              <a:gd name="connsiteX5" fmla="*/ 4030021 w 4030021"/>
              <a:gd name="connsiteY5" fmla="*/ 4316043 h 4834151"/>
              <a:gd name="connsiteX6" fmla="*/ 3878271 w 4030021"/>
              <a:gd name="connsiteY6" fmla="*/ 4682401 h 4834151"/>
              <a:gd name="connsiteX7" fmla="*/ 3511913 w 4030021"/>
              <a:gd name="connsiteY7" fmla="*/ 4834151 h 4834151"/>
              <a:gd name="connsiteX8" fmla="*/ 577345 w 4030021"/>
              <a:gd name="connsiteY8" fmla="*/ 4834151 h 4834151"/>
              <a:gd name="connsiteX9" fmla="*/ 210987 w 4030021"/>
              <a:gd name="connsiteY9" fmla="*/ 4682400 h 4834151"/>
              <a:gd name="connsiteX10" fmla="*/ 59237 w 4030021"/>
              <a:gd name="connsiteY10" fmla="*/ 4316042 h 4834151"/>
              <a:gd name="connsiteX11" fmla="*/ 59237 w 4030021"/>
              <a:gd name="connsiteY11" fmla="*/ 670723 h 4834151"/>
              <a:gd name="connsiteX0" fmla="*/ 89335 w 4060119"/>
              <a:gd name="connsiteY0" fmla="*/ 670723 h 4834151"/>
              <a:gd name="connsiteX1" fmla="*/ 607444 w 4060119"/>
              <a:gd name="connsiteY1" fmla="*/ 152615 h 4834151"/>
              <a:gd name="connsiteX2" fmla="*/ 3542011 w 4060119"/>
              <a:gd name="connsiteY2" fmla="*/ 152615 h 4834151"/>
              <a:gd name="connsiteX3" fmla="*/ 3908369 w 4060119"/>
              <a:gd name="connsiteY3" fmla="*/ 304366 h 4834151"/>
              <a:gd name="connsiteX4" fmla="*/ 4060119 w 4060119"/>
              <a:gd name="connsiteY4" fmla="*/ 670724 h 4834151"/>
              <a:gd name="connsiteX5" fmla="*/ 4060119 w 4060119"/>
              <a:gd name="connsiteY5" fmla="*/ 4316043 h 4834151"/>
              <a:gd name="connsiteX6" fmla="*/ 3908369 w 4060119"/>
              <a:gd name="connsiteY6" fmla="*/ 4682401 h 4834151"/>
              <a:gd name="connsiteX7" fmla="*/ 3542011 w 4060119"/>
              <a:gd name="connsiteY7" fmla="*/ 4834151 h 4834151"/>
              <a:gd name="connsiteX8" fmla="*/ 607443 w 4060119"/>
              <a:gd name="connsiteY8" fmla="*/ 4834151 h 4834151"/>
              <a:gd name="connsiteX9" fmla="*/ 241085 w 4060119"/>
              <a:gd name="connsiteY9" fmla="*/ 4682400 h 4834151"/>
              <a:gd name="connsiteX10" fmla="*/ 89335 w 4060119"/>
              <a:gd name="connsiteY10" fmla="*/ 4316042 h 4834151"/>
              <a:gd name="connsiteX11" fmla="*/ 89335 w 4060119"/>
              <a:gd name="connsiteY11" fmla="*/ 670723 h 4834151"/>
              <a:gd name="connsiteX0" fmla="*/ 89335 w 4060119"/>
              <a:gd name="connsiteY0" fmla="*/ 685611 h 4849039"/>
              <a:gd name="connsiteX1" fmla="*/ 607444 w 4060119"/>
              <a:gd name="connsiteY1" fmla="*/ 167503 h 4849039"/>
              <a:gd name="connsiteX2" fmla="*/ 3542011 w 4060119"/>
              <a:gd name="connsiteY2" fmla="*/ 167503 h 4849039"/>
              <a:gd name="connsiteX3" fmla="*/ 3908369 w 4060119"/>
              <a:gd name="connsiteY3" fmla="*/ 319254 h 4849039"/>
              <a:gd name="connsiteX4" fmla="*/ 4060119 w 4060119"/>
              <a:gd name="connsiteY4" fmla="*/ 685612 h 4849039"/>
              <a:gd name="connsiteX5" fmla="*/ 4060119 w 4060119"/>
              <a:gd name="connsiteY5" fmla="*/ 4330931 h 4849039"/>
              <a:gd name="connsiteX6" fmla="*/ 3908369 w 4060119"/>
              <a:gd name="connsiteY6" fmla="*/ 4697289 h 4849039"/>
              <a:gd name="connsiteX7" fmla="*/ 3542011 w 4060119"/>
              <a:gd name="connsiteY7" fmla="*/ 4849039 h 4849039"/>
              <a:gd name="connsiteX8" fmla="*/ 607443 w 4060119"/>
              <a:gd name="connsiteY8" fmla="*/ 4849039 h 4849039"/>
              <a:gd name="connsiteX9" fmla="*/ 241085 w 4060119"/>
              <a:gd name="connsiteY9" fmla="*/ 4697288 h 4849039"/>
              <a:gd name="connsiteX10" fmla="*/ 89335 w 4060119"/>
              <a:gd name="connsiteY10" fmla="*/ 4330930 h 4849039"/>
              <a:gd name="connsiteX11" fmla="*/ 89335 w 4060119"/>
              <a:gd name="connsiteY11" fmla="*/ 685611 h 4849039"/>
              <a:gd name="connsiteX0" fmla="*/ 100447 w 4060119"/>
              <a:gd name="connsiteY0" fmla="*/ 685611 h 5222660"/>
              <a:gd name="connsiteX1" fmla="*/ 607444 w 4060119"/>
              <a:gd name="connsiteY1" fmla="*/ 541124 h 5222660"/>
              <a:gd name="connsiteX2" fmla="*/ 3542011 w 4060119"/>
              <a:gd name="connsiteY2" fmla="*/ 541124 h 5222660"/>
              <a:gd name="connsiteX3" fmla="*/ 3908369 w 4060119"/>
              <a:gd name="connsiteY3" fmla="*/ 692875 h 5222660"/>
              <a:gd name="connsiteX4" fmla="*/ 4060119 w 4060119"/>
              <a:gd name="connsiteY4" fmla="*/ 1059233 h 5222660"/>
              <a:gd name="connsiteX5" fmla="*/ 4060119 w 4060119"/>
              <a:gd name="connsiteY5" fmla="*/ 4704552 h 5222660"/>
              <a:gd name="connsiteX6" fmla="*/ 3908369 w 4060119"/>
              <a:gd name="connsiteY6" fmla="*/ 5070910 h 5222660"/>
              <a:gd name="connsiteX7" fmla="*/ 3542011 w 4060119"/>
              <a:gd name="connsiteY7" fmla="*/ 5222660 h 5222660"/>
              <a:gd name="connsiteX8" fmla="*/ 607443 w 4060119"/>
              <a:gd name="connsiteY8" fmla="*/ 5222660 h 5222660"/>
              <a:gd name="connsiteX9" fmla="*/ 241085 w 4060119"/>
              <a:gd name="connsiteY9" fmla="*/ 5070909 h 5222660"/>
              <a:gd name="connsiteX10" fmla="*/ 89335 w 4060119"/>
              <a:gd name="connsiteY10" fmla="*/ 4704551 h 5222660"/>
              <a:gd name="connsiteX11" fmla="*/ 100447 w 4060119"/>
              <a:gd name="connsiteY11" fmla="*/ 685611 h 5222660"/>
              <a:gd name="connsiteX0" fmla="*/ 100447 w 4060119"/>
              <a:gd name="connsiteY0" fmla="*/ 333221 h 4870270"/>
              <a:gd name="connsiteX1" fmla="*/ 607444 w 4060119"/>
              <a:gd name="connsiteY1" fmla="*/ 188734 h 4870270"/>
              <a:gd name="connsiteX2" fmla="*/ 3542011 w 4060119"/>
              <a:gd name="connsiteY2" fmla="*/ 188734 h 4870270"/>
              <a:gd name="connsiteX3" fmla="*/ 3908369 w 4060119"/>
              <a:gd name="connsiteY3" fmla="*/ 340485 h 4870270"/>
              <a:gd name="connsiteX4" fmla="*/ 4060119 w 4060119"/>
              <a:gd name="connsiteY4" fmla="*/ 706843 h 4870270"/>
              <a:gd name="connsiteX5" fmla="*/ 4060119 w 4060119"/>
              <a:gd name="connsiteY5" fmla="*/ 4352162 h 4870270"/>
              <a:gd name="connsiteX6" fmla="*/ 3908369 w 4060119"/>
              <a:gd name="connsiteY6" fmla="*/ 4718520 h 4870270"/>
              <a:gd name="connsiteX7" fmla="*/ 3542011 w 4060119"/>
              <a:gd name="connsiteY7" fmla="*/ 4870270 h 4870270"/>
              <a:gd name="connsiteX8" fmla="*/ 607443 w 4060119"/>
              <a:gd name="connsiteY8" fmla="*/ 4870270 h 4870270"/>
              <a:gd name="connsiteX9" fmla="*/ 241085 w 4060119"/>
              <a:gd name="connsiteY9" fmla="*/ 4718519 h 4870270"/>
              <a:gd name="connsiteX10" fmla="*/ 89335 w 4060119"/>
              <a:gd name="connsiteY10" fmla="*/ 4352161 h 4870270"/>
              <a:gd name="connsiteX11" fmla="*/ 100447 w 4060119"/>
              <a:gd name="connsiteY11" fmla="*/ 333221 h 4870270"/>
              <a:gd name="connsiteX0" fmla="*/ 100447 w 4060119"/>
              <a:gd name="connsiteY0" fmla="*/ 169421 h 4706470"/>
              <a:gd name="connsiteX1" fmla="*/ 607444 w 4060119"/>
              <a:gd name="connsiteY1" fmla="*/ 24934 h 4706470"/>
              <a:gd name="connsiteX2" fmla="*/ 3542011 w 4060119"/>
              <a:gd name="connsiteY2" fmla="*/ 24934 h 4706470"/>
              <a:gd name="connsiteX3" fmla="*/ 3908369 w 4060119"/>
              <a:gd name="connsiteY3" fmla="*/ 176685 h 4706470"/>
              <a:gd name="connsiteX4" fmla="*/ 4060119 w 4060119"/>
              <a:gd name="connsiteY4" fmla="*/ 543043 h 4706470"/>
              <a:gd name="connsiteX5" fmla="*/ 4060119 w 4060119"/>
              <a:gd name="connsiteY5" fmla="*/ 4188362 h 4706470"/>
              <a:gd name="connsiteX6" fmla="*/ 3908369 w 4060119"/>
              <a:gd name="connsiteY6" fmla="*/ 4554720 h 4706470"/>
              <a:gd name="connsiteX7" fmla="*/ 3542011 w 4060119"/>
              <a:gd name="connsiteY7" fmla="*/ 4706470 h 4706470"/>
              <a:gd name="connsiteX8" fmla="*/ 607443 w 4060119"/>
              <a:gd name="connsiteY8" fmla="*/ 4706470 h 4706470"/>
              <a:gd name="connsiteX9" fmla="*/ 241085 w 4060119"/>
              <a:gd name="connsiteY9" fmla="*/ 4554719 h 4706470"/>
              <a:gd name="connsiteX10" fmla="*/ 89335 w 4060119"/>
              <a:gd name="connsiteY10" fmla="*/ 4188361 h 4706470"/>
              <a:gd name="connsiteX11" fmla="*/ 100447 w 4060119"/>
              <a:gd name="connsiteY11" fmla="*/ 169421 h 4706470"/>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2817 w 3972489"/>
              <a:gd name="connsiteY0" fmla="*/ 244034 h 4781083"/>
              <a:gd name="connsiteX1" fmla="*/ 519814 w 3972489"/>
              <a:gd name="connsiteY1" fmla="*/ 99547 h 4781083"/>
              <a:gd name="connsiteX2" fmla="*/ 3454381 w 3972489"/>
              <a:gd name="connsiteY2" fmla="*/ 99547 h 4781083"/>
              <a:gd name="connsiteX3" fmla="*/ 3820739 w 3972489"/>
              <a:gd name="connsiteY3" fmla="*/ 251298 h 4781083"/>
              <a:gd name="connsiteX4" fmla="*/ 3972489 w 3972489"/>
              <a:gd name="connsiteY4" fmla="*/ 617656 h 4781083"/>
              <a:gd name="connsiteX5" fmla="*/ 3972489 w 3972489"/>
              <a:gd name="connsiteY5" fmla="*/ 4262975 h 4781083"/>
              <a:gd name="connsiteX6" fmla="*/ 3820739 w 3972489"/>
              <a:gd name="connsiteY6" fmla="*/ 4629333 h 4781083"/>
              <a:gd name="connsiteX7" fmla="*/ 3454381 w 3972489"/>
              <a:gd name="connsiteY7" fmla="*/ 4781083 h 4781083"/>
              <a:gd name="connsiteX8" fmla="*/ 519813 w 3972489"/>
              <a:gd name="connsiteY8" fmla="*/ 4781083 h 4781083"/>
              <a:gd name="connsiteX9" fmla="*/ 153455 w 3972489"/>
              <a:gd name="connsiteY9" fmla="*/ 4629332 h 4781083"/>
              <a:gd name="connsiteX10" fmla="*/ 1705 w 3972489"/>
              <a:gd name="connsiteY10" fmla="*/ 4262974 h 4781083"/>
              <a:gd name="connsiteX11" fmla="*/ 12817 w 3972489"/>
              <a:gd name="connsiteY11" fmla="*/ 244034 h 4781083"/>
              <a:gd name="connsiteX0" fmla="*/ 12817 w 3972489"/>
              <a:gd name="connsiteY0" fmla="*/ 212820 h 4749869"/>
              <a:gd name="connsiteX1" fmla="*/ 519814 w 3972489"/>
              <a:gd name="connsiteY1" fmla="*/ 68333 h 4749869"/>
              <a:gd name="connsiteX2" fmla="*/ 3454381 w 3972489"/>
              <a:gd name="connsiteY2" fmla="*/ 68333 h 4749869"/>
              <a:gd name="connsiteX3" fmla="*/ 3820739 w 3972489"/>
              <a:gd name="connsiteY3" fmla="*/ 220084 h 4749869"/>
              <a:gd name="connsiteX4" fmla="*/ 3972489 w 3972489"/>
              <a:gd name="connsiteY4" fmla="*/ 586442 h 4749869"/>
              <a:gd name="connsiteX5" fmla="*/ 3972489 w 3972489"/>
              <a:gd name="connsiteY5" fmla="*/ 4231761 h 4749869"/>
              <a:gd name="connsiteX6" fmla="*/ 3820739 w 3972489"/>
              <a:gd name="connsiteY6" fmla="*/ 4598119 h 4749869"/>
              <a:gd name="connsiteX7" fmla="*/ 3454381 w 3972489"/>
              <a:gd name="connsiteY7" fmla="*/ 4749869 h 4749869"/>
              <a:gd name="connsiteX8" fmla="*/ 519813 w 3972489"/>
              <a:gd name="connsiteY8" fmla="*/ 4749869 h 4749869"/>
              <a:gd name="connsiteX9" fmla="*/ 153455 w 3972489"/>
              <a:gd name="connsiteY9" fmla="*/ 4598118 h 4749869"/>
              <a:gd name="connsiteX10" fmla="*/ 1705 w 3972489"/>
              <a:gd name="connsiteY10" fmla="*/ 4231760 h 4749869"/>
              <a:gd name="connsiteX11" fmla="*/ 12817 w 3972489"/>
              <a:gd name="connsiteY11" fmla="*/ 212820 h 4749869"/>
              <a:gd name="connsiteX0" fmla="*/ 12817 w 3972489"/>
              <a:gd name="connsiteY0" fmla="*/ 212820 h 4894355"/>
              <a:gd name="connsiteX1" fmla="*/ 519814 w 3972489"/>
              <a:gd name="connsiteY1" fmla="*/ 212819 h 4894355"/>
              <a:gd name="connsiteX2" fmla="*/ 3454381 w 3972489"/>
              <a:gd name="connsiteY2" fmla="*/ 212819 h 4894355"/>
              <a:gd name="connsiteX3" fmla="*/ 3820739 w 3972489"/>
              <a:gd name="connsiteY3" fmla="*/ 364570 h 4894355"/>
              <a:gd name="connsiteX4" fmla="*/ 3972489 w 3972489"/>
              <a:gd name="connsiteY4" fmla="*/ 730928 h 4894355"/>
              <a:gd name="connsiteX5" fmla="*/ 3972489 w 3972489"/>
              <a:gd name="connsiteY5" fmla="*/ 4376247 h 4894355"/>
              <a:gd name="connsiteX6" fmla="*/ 3820739 w 3972489"/>
              <a:gd name="connsiteY6" fmla="*/ 4742605 h 4894355"/>
              <a:gd name="connsiteX7" fmla="*/ 3454381 w 3972489"/>
              <a:gd name="connsiteY7" fmla="*/ 4894355 h 4894355"/>
              <a:gd name="connsiteX8" fmla="*/ 519813 w 3972489"/>
              <a:gd name="connsiteY8" fmla="*/ 4894355 h 4894355"/>
              <a:gd name="connsiteX9" fmla="*/ 153455 w 3972489"/>
              <a:gd name="connsiteY9" fmla="*/ 4742604 h 4894355"/>
              <a:gd name="connsiteX10" fmla="*/ 1705 w 3972489"/>
              <a:gd name="connsiteY10" fmla="*/ 4376246 h 4894355"/>
              <a:gd name="connsiteX11" fmla="*/ 12817 w 3972489"/>
              <a:gd name="connsiteY11" fmla="*/ 212820 h 4894355"/>
              <a:gd name="connsiteX0" fmla="*/ 12817 w 3972489"/>
              <a:gd name="connsiteY0" fmla="*/ 1 h 4681536"/>
              <a:gd name="connsiteX1" fmla="*/ 519814 w 3972489"/>
              <a:gd name="connsiteY1" fmla="*/ 0 h 4681536"/>
              <a:gd name="connsiteX2" fmla="*/ 3454381 w 3972489"/>
              <a:gd name="connsiteY2" fmla="*/ 0 h 4681536"/>
              <a:gd name="connsiteX3" fmla="*/ 3820739 w 3972489"/>
              <a:gd name="connsiteY3" fmla="*/ 151751 h 4681536"/>
              <a:gd name="connsiteX4" fmla="*/ 3972489 w 3972489"/>
              <a:gd name="connsiteY4" fmla="*/ 518109 h 4681536"/>
              <a:gd name="connsiteX5" fmla="*/ 3972489 w 3972489"/>
              <a:gd name="connsiteY5" fmla="*/ 4163428 h 4681536"/>
              <a:gd name="connsiteX6" fmla="*/ 3820739 w 3972489"/>
              <a:gd name="connsiteY6" fmla="*/ 4529786 h 4681536"/>
              <a:gd name="connsiteX7" fmla="*/ 3454381 w 3972489"/>
              <a:gd name="connsiteY7" fmla="*/ 4681536 h 4681536"/>
              <a:gd name="connsiteX8" fmla="*/ 519813 w 3972489"/>
              <a:gd name="connsiteY8" fmla="*/ 4681536 h 4681536"/>
              <a:gd name="connsiteX9" fmla="*/ 153455 w 3972489"/>
              <a:gd name="connsiteY9" fmla="*/ 4529785 h 4681536"/>
              <a:gd name="connsiteX10" fmla="*/ 1705 w 3972489"/>
              <a:gd name="connsiteY10" fmla="*/ 4163427 h 4681536"/>
              <a:gd name="connsiteX11" fmla="*/ 12817 w 3972489"/>
              <a:gd name="connsiteY11" fmla="*/ 1 h 4681536"/>
              <a:gd name="connsiteX0" fmla="*/ 519814 w 4479486"/>
              <a:gd name="connsiteY0" fmla="*/ 1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19814 w 4479486"/>
              <a:gd name="connsiteY11" fmla="*/ 1 h 4681536"/>
              <a:gd name="connsiteX0" fmla="*/ 591822 w 4479486"/>
              <a:gd name="connsiteY0" fmla="*/ 0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91822 w 4479486"/>
              <a:gd name="connsiteY11" fmla="*/ 0 h 4681536"/>
              <a:gd name="connsiteX0" fmla="*/ 11112 w 3970784"/>
              <a:gd name="connsiteY0" fmla="*/ 0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 name="connsiteX11" fmla="*/ 11112 w 3970784"/>
              <a:gd name="connsiteY11" fmla="*/ 0 h 4681536"/>
              <a:gd name="connsiteX0" fmla="*/ 0 w 3970784"/>
              <a:gd name="connsiteY0" fmla="*/ 4163427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0784" h="4681536">
                <a:moveTo>
                  <a:pt x="0" y="4163427"/>
                </a:moveTo>
                <a:lnTo>
                  <a:pt x="11112" y="0"/>
                </a:lnTo>
                <a:lnTo>
                  <a:pt x="3452676" y="0"/>
                </a:lnTo>
                <a:cubicBezTo>
                  <a:pt x="3590087" y="0"/>
                  <a:pt x="3721870" y="54587"/>
                  <a:pt x="3819034" y="151751"/>
                </a:cubicBezTo>
                <a:cubicBezTo>
                  <a:pt x="3916198" y="248915"/>
                  <a:pt x="3970784" y="380698"/>
                  <a:pt x="3970784" y="518109"/>
                </a:cubicBezTo>
                <a:lnTo>
                  <a:pt x="3970784" y="4163428"/>
                </a:lnTo>
                <a:cubicBezTo>
                  <a:pt x="3970784" y="4300839"/>
                  <a:pt x="3916198" y="4432622"/>
                  <a:pt x="3819034" y="4529786"/>
                </a:cubicBezTo>
                <a:cubicBezTo>
                  <a:pt x="3721870" y="4626950"/>
                  <a:pt x="3590087" y="4681536"/>
                  <a:pt x="3452676" y="4681536"/>
                </a:cubicBezTo>
                <a:lnTo>
                  <a:pt x="518108" y="4681536"/>
                </a:lnTo>
                <a:cubicBezTo>
                  <a:pt x="380697" y="4681536"/>
                  <a:pt x="248914" y="4626950"/>
                  <a:pt x="151750" y="4529785"/>
                </a:cubicBezTo>
                <a:cubicBezTo>
                  <a:pt x="54586" y="4432621"/>
                  <a:pt x="0" y="4300838"/>
                  <a:pt x="0" y="4163427"/>
                </a:cubicBezTo>
                <a:close/>
              </a:path>
            </a:pathLst>
          </a:custGeom>
          <a:noFill/>
          <a:ln w="19050">
            <a:solidFill>
              <a:schemeClr val="tx2"/>
            </a:solidFill>
          </a:ln>
          <a:extLst/>
        </p:spPr>
        <p:txBody>
          <a:bodyPr vert="horz" wrap="square" lIns="144000" tIns="144000" rIns="144000" bIns="144000" numCol="1" anchor="t" anchorCtr="0" compatLnSpc="1">
            <a:prstTxWarp prst="textNoShape">
              <a:avLst/>
            </a:prstTxWarp>
          </a:bodyPr>
          <a:lstStyle>
            <a:lvl1pPr algn="l" defTabSz="912813" rtl="0" eaLnBrk="0" fontAlgn="base" hangingPunct="0">
              <a:lnSpc>
                <a:spcPct val="90000"/>
              </a:lnSpc>
              <a:spcBef>
                <a:spcPts val="1200"/>
              </a:spcBef>
              <a:spcAft>
                <a:spcPct val="0"/>
              </a:spcAft>
              <a:defRPr sz="1335" kern="1200">
                <a:solidFill>
                  <a:srgbClr val="00B2A9"/>
                </a:solidFill>
                <a:latin typeface="+mn-lt"/>
                <a:ea typeface="+mn-ea"/>
                <a:cs typeface="+mn-cs"/>
              </a:defRPr>
            </a:lvl1pPr>
            <a:lvl2pPr algn="l" defTabSz="912813" rtl="0" eaLnBrk="0" fontAlgn="base" hangingPunct="0">
              <a:lnSpc>
                <a:spcPct val="90000"/>
              </a:lnSpc>
              <a:spcBef>
                <a:spcPts val="600"/>
              </a:spcBef>
              <a:spcAft>
                <a:spcPct val="0"/>
              </a:spcAft>
              <a:buClr>
                <a:schemeClr val="accent1"/>
              </a:buClr>
              <a:buSzPct val="80000"/>
              <a:buFont typeface="Wingdings" panose="05000000000000000000" pitchFamily="2" charset="2"/>
              <a:defRPr sz="1335" kern="1200">
                <a:solidFill>
                  <a:schemeClr val="tx1"/>
                </a:solidFill>
                <a:latin typeface="+mn-lt"/>
                <a:ea typeface="+mn-ea"/>
                <a:cs typeface="+mn-cs"/>
              </a:defRPr>
            </a:lvl2pPr>
            <a:lvl3pPr marL="143998" indent="-143998" algn="l" defTabSz="912813" rtl="0" eaLnBrk="0" fontAlgn="base" hangingPunct="0">
              <a:lnSpc>
                <a:spcPct val="90000"/>
              </a:lnSpc>
              <a:spcBef>
                <a:spcPts val="600"/>
              </a:spcBef>
              <a:spcAft>
                <a:spcPct val="0"/>
              </a:spcAft>
              <a:buClr>
                <a:schemeClr val="accent1"/>
              </a:buClr>
              <a:buSzPct val="70000"/>
              <a:buBlip>
                <a:blip r:embed="rId3"/>
              </a:buBlip>
              <a:defRPr sz="1335" kern="1200">
                <a:solidFill>
                  <a:schemeClr val="tx1"/>
                </a:solidFill>
                <a:latin typeface="+mn-lt"/>
                <a:ea typeface="+mn-ea"/>
                <a:cs typeface="+mn-cs"/>
              </a:defRPr>
            </a:lvl3pPr>
            <a:lvl4pPr marL="647700" indent="-179388" algn="l" defTabSz="912813" rtl="0" eaLnBrk="0" fontAlgn="base" hangingPunct="0">
              <a:lnSpc>
                <a:spcPct val="90000"/>
              </a:lnSpc>
              <a:spcBef>
                <a:spcPts val="600"/>
              </a:spcBef>
              <a:spcAft>
                <a:spcPct val="0"/>
              </a:spcAft>
              <a:buClr>
                <a:schemeClr val="accent1"/>
              </a:buClr>
              <a:buSzPct val="70000"/>
              <a:buBlip>
                <a:blip r:embed="rId3"/>
              </a:buBlip>
              <a:defRPr sz="1401" kern="1200">
                <a:solidFill>
                  <a:schemeClr val="tx1"/>
                </a:solidFill>
                <a:latin typeface="+mn-lt"/>
                <a:ea typeface="+mn-ea"/>
                <a:cs typeface="+mn-cs"/>
              </a:defRPr>
            </a:lvl4pPr>
            <a:lvl5pPr marL="827088" indent="177800" algn="l" defTabSz="912813" rtl="0" eaLnBrk="0" fontAlgn="base" hangingPunct="0">
              <a:lnSpc>
                <a:spcPct val="90000"/>
              </a:lnSpc>
              <a:spcBef>
                <a:spcPts val="300"/>
              </a:spcBef>
              <a:spcAft>
                <a:spcPct val="0"/>
              </a:spcAft>
              <a:buClr>
                <a:schemeClr val="bg2"/>
              </a:buClr>
              <a:buSzPct val="70000"/>
              <a:buBlip>
                <a:blip r:embed="rId4"/>
              </a:buBlip>
              <a:defRPr sz="1401" kern="1200">
                <a:solidFill>
                  <a:schemeClr val="tx1"/>
                </a:solidFill>
                <a:latin typeface="+mn-lt"/>
                <a:ea typeface="+mn-ea"/>
                <a:cs typeface="+mn-cs"/>
              </a:defRPr>
            </a:lvl5pPr>
            <a:lvl6pPr marL="2514569"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3"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6"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52"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spcBef>
                <a:spcPts val="600"/>
              </a:spcBef>
              <a:buBlip>
                <a:blip r:embed="rId5"/>
              </a:buBlip>
              <a:tabLst>
                <a:tab pos="547370" algn="l"/>
                <a:tab pos="449580" algn="l"/>
              </a:tabLst>
            </a:pPr>
            <a:r>
              <a:rPr lang="fr-FR" sz="1400" dirty="0">
                <a:solidFill>
                  <a:srgbClr val="000000"/>
                </a:solidFill>
              </a:rPr>
              <a:t>9% des consommateurs d’alcool et 1/3 des fumeurs réguliers déclarent avoir augmenté leurs consommations à cause de problèmes liés  à leurs situations professionnelles.</a:t>
            </a:r>
            <a:r>
              <a:rPr lang="fr-FR" sz="1400" dirty="0">
                <a:solidFill>
                  <a:schemeClr val="tx1"/>
                </a:solidFill>
              </a:rPr>
              <a:t> </a:t>
            </a:r>
          </a:p>
          <a:p>
            <a:pPr marL="342900" indent="-342900">
              <a:spcBef>
                <a:spcPts val="600"/>
              </a:spcBef>
              <a:buBlip>
                <a:blip r:embed="rId5"/>
              </a:buBlip>
              <a:tabLst>
                <a:tab pos="547370" algn="l"/>
                <a:tab pos="449580" algn="l"/>
              </a:tabLst>
            </a:pPr>
            <a:r>
              <a:rPr lang="fr-FR" sz="1400" dirty="0">
                <a:solidFill>
                  <a:schemeClr val="tx1"/>
                </a:solidFill>
              </a:rPr>
              <a:t>20 à 30 % des accidents professionnels, de l’absentéisme et des conflits interpersonnels recensés chaque année sont provoqués par l’usage d’une substance psychoactive.</a:t>
            </a:r>
          </a:p>
          <a:p>
            <a:pPr marL="342900" indent="-342900">
              <a:spcBef>
                <a:spcPts val="600"/>
              </a:spcBef>
              <a:buBlip>
                <a:blip r:embed="rId5"/>
              </a:buBlip>
              <a:tabLst>
                <a:tab pos="547370" algn="l"/>
                <a:tab pos="449580" algn="l"/>
              </a:tabLst>
            </a:pPr>
            <a:r>
              <a:rPr lang="fr-FR" sz="1400" dirty="0">
                <a:solidFill>
                  <a:schemeClr val="tx1"/>
                </a:solidFill>
              </a:rPr>
              <a:t>La consommation d’alcool multiplie par 8,5 le risque d’accident routier mortel et celle de cannabis par 1,8.</a:t>
            </a:r>
          </a:p>
          <a:p>
            <a:pPr marL="342900" indent="-342900">
              <a:spcBef>
                <a:spcPts val="600"/>
              </a:spcBef>
              <a:buBlip>
                <a:blip r:embed="rId5"/>
              </a:buBlip>
              <a:tabLst>
                <a:tab pos="547370" algn="l"/>
                <a:tab pos="449580" algn="l"/>
              </a:tabLst>
            </a:pPr>
            <a:endParaRPr lang="fr-FR" sz="1400" dirty="0">
              <a:solidFill>
                <a:srgbClr val="000000"/>
              </a:solidFill>
            </a:endParaRPr>
          </a:p>
          <a:p>
            <a:pPr>
              <a:spcBef>
                <a:spcPts val="0"/>
              </a:spcBef>
            </a:pPr>
            <a:endParaRPr lang="fr-FR" sz="1400" dirty="0"/>
          </a:p>
        </p:txBody>
      </p:sp>
    </p:spTree>
    <p:extLst>
      <p:ext uri="{BB962C8B-B14F-4D97-AF65-F5344CB8AC3E}">
        <p14:creationId xmlns:p14="http://schemas.microsoft.com/office/powerpoint/2010/main" val="246711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500" y="1090831"/>
            <a:ext cx="7391400" cy="4278094"/>
          </a:xfrm>
          <a:prstGeom prst="rect">
            <a:avLst/>
          </a:prstGeom>
        </p:spPr>
        <p:txBody>
          <a:bodyPr wrap="square">
            <a:spAutoFit/>
          </a:bodyPr>
          <a:lstStyle/>
          <a:p>
            <a:pPr marL="539750"/>
            <a:r>
              <a:rPr lang="fr-FR" sz="1600" b="1" dirty="0"/>
              <a:t>L’addiction</a:t>
            </a:r>
            <a:r>
              <a:rPr lang="fr-FR" sz="1600" dirty="0"/>
              <a:t>, terme couramment employé est en fait la dépendance à un produit. Avant d’être dépendant, l’utilisateur est passé par différents stades (usage simple à nocif) sur lesquels la prévention est efficace. </a:t>
            </a:r>
          </a:p>
          <a:p>
            <a:endParaRPr lang="fr-FR" sz="1050" dirty="0"/>
          </a:p>
          <a:p>
            <a:pPr marL="539750"/>
            <a:r>
              <a:rPr lang="fr-FR" sz="1600" dirty="0"/>
              <a:t>La première des substances psychoactives posant problème en termes de sécurité est l’</a:t>
            </a:r>
            <a:r>
              <a:rPr lang="fr-FR" sz="1600" b="1" dirty="0"/>
              <a:t>alcool</a:t>
            </a:r>
            <a:r>
              <a:rPr lang="fr-FR" sz="1600" dirty="0"/>
              <a:t>. Viennent ensuite les </a:t>
            </a:r>
            <a:r>
              <a:rPr lang="fr-FR" sz="1600" b="1" dirty="0"/>
              <a:t>médicaments psychotropes </a:t>
            </a:r>
            <a:r>
              <a:rPr lang="fr-FR" sz="1600" dirty="0"/>
              <a:t>– surtout lorsqu’ils sont utilisés sans prescription médicale - et le </a:t>
            </a:r>
            <a:r>
              <a:rPr lang="fr-FR" sz="1600" b="1" dirty="0"/>
              <a:t>cannabis</a:t>
            </a:r>
            <a:r>
              <a:rPr lang="fr-FR" sz="1600" dirty="0"/>
              <a:t>. </a:t>
            </a:r>
          </a:p>
          <a:p>
            <a:endParaRPr lang="fr-FR" sz="1600" dirty="0"/>
          </a:p>
          <a:p>
            <a:pPr marL="539750"/>
            <a:r>
              <a:rPr lang="fr-FR" sz="1600" dirty="0"/>
              <a:t>Certains comportements peuvent entraîner une dépendance. Ces </a:t>
            </a:r>
            <a:r>
              <a:rPr lang="fr-FR" sz="1600" b="1" dirty="0"/>
              <a:t>addictions comportementales </a:t>
            </a:r>
            <a:r>
              <a:rPr lang="fr-FR" sz="1600" dirty="0"/>
              <a:t>ont des mécanismes très proches des pratiques addictives. </a:t>
            </a:r>
            <a:br>
              <a:rPr lang="fr-FR" sz="1600" dirty="0"/>
            </a:br>
            <a:r>
              <a:rPr lang="fr-FR" sz="1600" dirty="0"/>
              <a:t>La dépendance aux jeux de hasard et d’argent est une des addictions comportementales les plus courantes, de même que la cyberaddiction, les achats compulsifs, les addictions sexuelles, les troubles du comportement alimentaire… </a:t>
            </a:r>
          </a:p>
          <a:p>
            <a:pPr marL="539750"/>
            <a:r>
              <a:rPr lang="fr-FR" sz="1600" dirty="0"/>
              <a:t>Il existe, en milieu de travail, 2 types d’addiction comportementale : le </a:t>
            </a:r>
            <a:r>
              <a:rPr lang="fr-FR" sz="1600" b="1" dirty="0" err="1"/>
              <a:t>workaholisme</a:t>
            </a:r>
            <a:r>
              <a:rPr lang="fr-FR" sz="1600" dirty="0"/>
              <a:t> (dépendance au travail) et la </a:t>
            </a:r>
            <a:r>
              <a:rPr lang="fr-FR" sz="1600" b="1" dirty="0" err="1"/>
              <a:t>technodépendance</a:t>
            </a:r>
            <a:r>
              <a:rPr lang="fr-FR" sz="1600" b="1" dirty="0"/>
              <a:t> </a:t>
            </a:r>
            <a:r>
              <a:rPr lang="fr-FR" sz="1600" dirty="0"/>
              <a:t>(internet, courriels, téléphone portable…).</a:t>
            </a:r>
            <a:endParaRPr lang="fr-FR" sz="1600" b="1" dirty="0"/>
          </a:p>
        </p:txBody>
      </p:sp>
      <p:sp>
        <p:nvSpPr>
          <p:cNvPr id="3"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En pratique</a:t>
            </a:r>
            <a:endParaRPr lang="fr-FR" sz="2800" dirty="0"/>
          </a:p>
        </p:txBody>
      </p:sp>
      <p:pic>
        <p:nvPicPr>
          <p:cNvPr id="6" name="Imag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7499" y="1083084"/>
            <a:ext cx="581291" cy="1090613"/>
          </a:xfrm>
          <a:prstGeom prst="rect">
            <a:avLst/>
          </a:prstGeom>
        </p:spPr>
      </p:pic>
      <p:pic>
        <p:nvPicPr>
          <p:cNvPr id="7" name="Imag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7500" y="3048218"/>
            <a:ext cx="581291" cy="1090613"/>
          </a:xfrm>
          <a:prstGeom prst="rect">
            <a:avLst/>
          </a:prstGeom>
        </p:spPr>
      </p:pic>
      <p:pic>
        <p:nvPicPr>
          <p:cNvPr id="9" name="Image 8"/>
          <p:cNvPicPr/>
          <p:nvPr/>
        </p:nvPicPr>
        <p:blipFill>
          <a:blip r:embed="rId3"/>
          <a:stretch>
            <a:fillRect/>
          </a:stretch>
        </p:blipFill>
        <p:spPr>
          <a:xfrm>
            <a:off x="8323524" y="1136983"/>
            <a:ext cx="493395" cy="737235"/>
          </a:xfrm>
          <a:prstGeom prst="rect">
            <a:avLst/>
          </a:prstGeom>
        </p:spPr>
      </p:pic>
      <p:sp>
        <p:nvSpPr>
          <p:cNvPr id="10" name="Shape 722"/>
          <p:cNvSpPr/>
          <p:nvPr/>
        </p:nvSpPr>
        <p:spPr>
          <a:xfrm>
            <a:off x="8413663" y="1939925"/>
            <a:ext cx="505460" cy="423545"/>
          </a:xfrm>
          <a:custGeom>
            <a:avLst/>
            <a:gdLst/>
            <a:ahLst/>
            <a:cxnLst/>
            <a:rect l="0" t="0" r="0" b="0"/>
            <a:pathLst>
              <a:path w="505701" h="423621">
                <a:moveTo>
                  <a:pt x="252844" y="0"/>
                </a:moveTo>
                <a:cubicBezTo>
                  <a:pt x="273914" y="58242"/>
                  <a:pt x="289878" y="113855"/>
                  <a:pt x="289878" y="176390"/>
                </a:cubicBezTo>
                <a:cubicBezTo>
                  <a:pt x="289878" y="202908"/>
                  <a:pt x="287274" y="228829"/>
                  <a:pt x="282321" y="253327"/>
                </a:cubicBezTo>
                <a:cubicBezTo>
                  <a:pt x="274930" y="289827"/>
                  <a:pt x="264795" y="325057"/>
                  <a:pt x="257366" y="363309"/>
                </a:cubicBezTo>
                <a:cubicBezTo>
                  <a:pt x="272352" y="330200"/>
                  <a:pt x="283667" y="297917"/>
                  <a:pt x="297764" y="266154"/>
                </a:cubicBezTo>
                <a:cubicBezTo>
                  <a:pt x="307251" y="244767"/>
                  <a:pt x="319316" y="223571"/>
                  <a:pt x="333680" y="203327"/>
                </a:cubicBezTo>
                <a:cubicBezTo>
                  <a:pt x="367550" y="155588"/>
                  <a:pt x="409880" y="121780"/>
                  <a:pt x="457505" y="88735"/>
                </a:cubicBezTo>
                <a:cubicBezTo>
                  <a:pt x="442036" y="144602"/>
                  <a:pt x="424091" y="195707"/>
                  <a:pt x="390207" y="243446"/>
                </a:cubicBezTo>
                <a:cubicBezTo>
                  <a:pt x="375844" y="263690"/>
                  <a:pt x="359804" y="282067"/>
                  <a:pt x="342760" y="298082"/>
                </a:cubicBezTo>
                <a:cubicBezTo>
                  <a:pt x="317919" y="321412"/>
                  <a:pt x="291414" y="342201"/>
                  <a:pt x="265570" y="366636"/>
                </a:cubicBezTo>
                <a:cubicBezTo>
                  <a:pt x="287325" y="352653"/>
                  <a:pt x="308877" y="336817"/>
                  <a:pt x="329616" y="323583"/>
                </a:cubicBezTo>
                <a:cubicBezTo>
                  <a:pt x="344640" y="313995"/>
                  <a:pt x="361214" y="305613"/>
                  <a:pt x="378854" y="298793"/>
                </a:cubicBezTo>
                <a:cubicBezTo>
                  <a:pt x="420459" y="282728"/>
                  <a:pt x="461556" y="279070"/>
                  <a:pt x="505701" y="278117"/>
                </a:cubicBezTo>
                <a:cubicBezTo>
                  <a:pt x="472377" y="307086"/>
                  <a:pt x="439471" y="332004"/>
                  <a:pt x="397878" y="348056"/>
                </a:cubicBezTo>
                <a:cubicBezTo>
                  <a:pt x="380238" y="354876"/>
                  <a:pt x="362318" y="359804"/>
                  <a:pt x="344742" y="362788"/>
                </a:cubicBezTo>
                <a:cubicBezTo>
                  <a:pt x="321081" y="366827"/>
                  <a:pt x="295098" y="369418"/>
                  <a:pt x="270116" y="373482"/>
                </a:cubicBezTo>
                <a:cubicBezTo>
                  <a:pt x="283349" y="373189"/>
                  <a:pt x="296087" y="372352"/>
                  <a:pt x="309004" y="372326"/>
                </a:cubicBezTo>
                <a:cubicBezTo>
                  <a:pt x="319837" y="372300"/>
                  <a:pt x="331076" y="373405"/>
                  <a:pt x="342341" y="375653"/>
                </a:cubicBezTo>
                <a:cubicBezTo>
                  <a:pt x="368922" y="380987"/>
                  <a:pt x="391198" y="392506"/>
                  <a:pt x="414160" y="406413"/>
                </a:cubicBezTo>
                <a:cubicBezTo>
                  <a:pt x="387617" y="410400"/>
                  <a:pt x="362623" y="412458"/>
                  <a:pt x="336042" y="407137"/>
                </a:cubicBezTo>
                <a:cubicBezTo>
                  <a:pt x="324777" y="404876"/>
                  <a:pt x="313969" y="401561"/>
                  <a:pt x="303987" y="397370"/>
                </a:cubicBezTo>
                <a:cubicBezTo>
                  <a:pt x="292964" y="392748"/>
                  <a:pt x="282359" y="387528"/>
                  <a:pt x="271246" y="382537"/>
                </a:cubicBezTo>
                <a:cubicBezTo>
                  <a:pt x="266446" y="380378"/>
                  <a:pt x="261862" y="379032"/>
                  <a:pt x="257340" y="378498"/>
                </a:cubicBezTo>
                <a:cubicBezTo>
                  <a:pt x="258978" y="396685"/>
                  <a:pt x="262890" y="412712"/>
                  <a:pt x="268745" y="422351"/>
                </a:cubicBezTo>
                <a:cubicBezTo>
                  <a:pt x="263575" y="423177"/>
                  <a:pt x="258267" y="423621"/>
                  <a:pt x="252844" y="423621"/>
                </a:cubicBezTo>
                <a:cubicBezTo>
                  <a:pt x="247434" y="423621"/>
                  <a:pt x="242126" y="423177"/>
                  <a:pt x="236957" y="422351"/>
                </a:cubicBezTo>
                <a:cubicBezTo>
                  <a:pt x="242812" y="412712"/>
                  <a:pt x="246710" y="396685"/>
                  <a:pt x="248361" y="378498"/>
                </a:cubicBezTo>
                <a:cubicBezTo>
                  <a:pt x="243827" y="379032"/>
                  <a:pt x="239255" y="380378"/>
                  <a:pt x="234455" y="382537"/>
                </a:cubicBezTo>
                <a:cubicBezTo>
                  <a:pt x="223342" y="387528"/>
                  <a:pt x="212737" y="392748"/>
                  <a:pt x="201714" y="397370"/>
                </a:cubicBezTo>
                <a:cubicBezTo>
                  <a:pt x="191719" y="401561"/>
                  <a:pt x="180924" y="404876"/>
                  <a:pt x="169659" y="407137"/>
                </a:cubicBezTo>
                <a:cubicBezTo>
                  <a:pt x="143078" y="412458"/>
                  <a:pt x="118084" y="410400"/>
                  <a:pt x="91542" y="406413"/>
                </a:cubicBezTo>
                <a:cubicBezTo>
                  <a:pt x="114503" y="392506"/>
                  <a:pt x="136779" y="380987"/>
                  <a:pt x="163360" y="375653"/>
                </a:cubicBezTo>
                <a:cubicBezTo>
                  <a:pt x="174625" y="373405"/>
                  <a:pt x="185865" y="372300"/>
                  <a:pt x="196697" y="372326"/>
                </a:cubicBezTo>
                <a:cubicBezTo>
                  <a:pt x="209614" y="372352"/>
                  <a:pt x="222352" y="373189"/>
                  <a:pt x="235585" y="373482"/>
                </a:cubicBezTo>
                <a:cubicBezTo>
                  <a:pt x="210604" y="369418"/>
                  <a:pt x="184620" y="366827"/>
                  <a:pt x="160947" y="362788"/>
                </a:cubicBezTo>
                <a:cubicBezTo>
                  <a:pt x="143383" y="359804"/>
                  <a:pt x="125463" y="354876"/>
                  <a:pt x="107823" y="348056"/>
                </a:cubicBezTo>
                <a:cubicBezTo>
                  <a:pt x="66230" y="332004"/>
                  <a:pt x="33325" y="307086"/>
                  <a:pt x="0" y="278117"/>
                </a:cubicBezTo>
                <a:cubicBezTo>
                  <a:pt x="44145" y="279070"/>
                  <a:pt x="85242" y="282728"/>
                  <a:pt x="126847" y="298793"/>
                </a:cubicBezTo>
                <a:cubicBezTo>
                  <a:pt x="144488" y="305613"/>
                  <a:pt x="161061" y="313995"/>
                  <a:pt x="176085" y="323583"/>
                </a:cubicBezTo>
                <a:cubicBezTo>
                  <a:pt x="196824" y="336817"/>
                  <a:pt x="218377" y="352653"/>
                  <a:pt x="240132" y="366636"/>
                </a:cubicBezTo>
                <a:cubicBezTo>
                  <a:pt x="214287" y="342201"/>
                  <a:pt x="187782" y="321412"/>
                  <a:pt x="162941" y="298082"/>
                </a:cubicBezTo>
                <a:cubicBezTo>
                  <a:pt x="145897" y="282067"/>
                  <a:pt x="129857" y="263690"/>
                  <a:pt x="115494" y="243446"/>
                </a:cubicBezTo>
                <a:cubicBezTo>
                  <a:pt x="81610" y="195707"/>
                  <a:pt x="63665" y="144602"/>
                  <a:pt x="48196" y="88735"/>
                </a:cubicBezTo>
                <a:cubicBezTo>
                  <a:pt x="95821" y="121780"/>
                  <a:pt x="138150" y="155588"/>
                  <a:pt x="172021" y="203327"/>
                </a:cubicBezTo>
                <a:cubicBezTo>
                  <a:pt x="186385" y="223571"/>
                  <a:pt x="198450" y="244767"/>
                  <a:pt x="207937" y="266154"/>
                </a:cubicBezTo>
                <a:cubicBezTo>
                  <a:pt x="222021" y="297917"/>
                  <a:pt x="233350" y="330200"/>
                  <a:pt x="248336" y="363309"/>
                </a:cubicBezTo>
                <a:cubicBezTo>
                  <a:pt x="240906" y="325057"/>
                  <a:pt x="230772" y="289827"/>
                  <a:pt x="223380" y="253327"/>
                </a:cubicBezTo>
                <a:cubicBezTo>
                  <a:pt x="218427" y="228829"/>
                  <a:pt x="215824" y="202908"/>
                  <a:pt x="215824" y="176390"/>
                </a:cubicBezTo>
                <a:cubicBezTo>
                  <a:pt x="215824" y="113855"/>
                  <a:pt x="231787" y="58242"/>
                  <a:pt x="252844"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grpSp>
        <p:nvGrpSpPr>
          <p:cNvPr id="11" name="Group 21887"/>
          <p:cNvGrpSpPr/>
          <p:nvPr/>
        </p:nvGrpSpPr>
        <p:grpSpPr>
          <a:xfrm>
            <a:off x="9493491" y="1947896"/>
            <a:ext cx="602617" cy="389891"/>
            <a:chOff x="0" y="0"/>
            <a:chExt cx="602628" cy="390491"/>
          </a:xfrm>
        </p:grpSpPr>
        <p:sp>
          <p:nvSpPr>
            <p:cNvPr id="12" name="Shape 828"/>
            <p:cNvSpPr/>
            <p:nvPr/>
          </p:nvSpPr>
          <p:spPr>
            <a:xfrm>
              <a:off x="0" y="249229"/>
              <a:ext cx="155988" cy="141262"/>
            </a:xfrm>
            <a:custGeom>
              <a:avLst/>
              <a:gdLst/>
              <a:ahLst/>
              <a:cxnLst/>
              <a:rect l="0" t="0" r="0" b="0"/>
              <a:pathLst>
                <a:path w="155988" h="141262">
                  <a:moveTo>
                    <a:pt x="138367" y="0"/>
                  </a:moveTo>
                  <a:lnTo>
                    <a:pt x="155988" y="3460"/>
                  </a:lnTo>
                  <a:lnTo>
                    <a:pt x="155988" y="13694"/>
                  </a:lnTo>
                  <a:lnTo>
                    <a:pt x="153133" y="11794"/>
                  </a:lnTo>
                  <a:cubicBezTo>
                    <a:pt x="148514" y="9890"/>
                    <a:pt x="143516" y="8890"/>
                    <a:pt x="138367" y="8890"/>
                  </a:cubicBezTo>
                  <a:cubicBezTo>
                    <a:pt x="128079" y="8890"/>
                    <a:pt x="118389" y="12890"/>
                    <a:pt x="111100" y="20129"/>
                  </a:cubicBezTo>
                  <a:lnTo>
                    <a:pt x="20079" y="111150"/>
                  </a:lnTo>
                  <a:cubicBezTo>
                    <a:pt x="14376" y="116853"/>
                    <a:pt x="10668" y="124269"/>
                    <a:pt x="9398" y="132372"/>
                  </a:cubicBezTo>
                  <a:lnTo>
                    <a:pt x="52045" y="132372"/>
                  </a:lnTo>
                  <a:lnTo>
                    <a:pt x="122403" y="61925"/>
                  </a:lnTo>
                  <a:cubicBezTo>
                    <a:pt x="131369" y="53010"/>
                    <a:pt x="143281" y="48095"/>
                    <a:pt x="155956" y="48095"/>
                  </a:cubicBezTo>
                  <a:lnTo>
                    <a:pt x="155988" y="48101"/>
                  </a:lnTo>
                  <a:lnTo>
                    <a:pt x="155988" y="56991"/>
                  </a:lnTo>
                  <a:lnTo>
                    <a:pt x="155956" y="56985"/>
                  </a:lnTo>
                  <a:cubicBezTo>
                    <a:pt x="145656" y="56985"/>
                    <a:pt x="135966" y="60973"/>
                    <a:pt x="128676" y="68224"/>
                  </a:cubicBezTo>
                  <a:lnTo>
                    <a:pt x="64618" y="132372"/>
                  </a:lnTo>
                  <a:lnTo>
                    <a:pt x="155988" y="132372"/>
                  </a:lnTo>
                  <a:lnTo>
                    <a:pt x="155988" y="141262"/>
                  </a:lnTo>
                  <a:lnTo>
                    <a:pt x="4496" y="141262"/>
                  </a:lnTo>
                  <a:cubicBezTo>
                    <a:pt x="3277" y="141262"/>
                    <a:pt x="2121" y="140767"/>
                    <a:pt x="1283" y="139891"/>
                  </a:cubicBezTo>
                  <a:cubicBezTo>
                    <a:pt x="444" y="139027"/>
                    <a:pt x="0" y="137846"/>
                    <a:pt x="51" y="136627"/>
                  </a:cubicBezTo>
                  <a:cubicBezTo>
                    <a:pt x="559" y="124498"/>
                    <a:pt x="5448" y="113221"/>
                    <a:pt x="13792" y="104864"/>
                  </a:cubicBezTo>
                  <a:lnTo>
                    <a:pt x="104826" y="13830"/>
                  </a:lnTo>
                  <a:cubicBezTo>
                    <a:pt x="113805" y="4902"/>
                    <a:pt x="125717" y="0"/>
                    <a:pt x="138367" y="0"/>
                  </a:cubicBez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13" name="Shape 829"/>
            <p:cNvSpPr/>
            <p:nvPr/>
          </p:nvSpPr>
          <p:spPr>
            <a:xfrm>
              <a:off x="155988" y="252689"/>
              <a:ext cx="120885" cy="137802"/>
            </a:xfrm>
            <a:custGeom>
              <a:avLst/>
              <a:gdLst/>
              <a:ahLst/>
              <a:cxnLst/>
              <a:rect l="0" t="0" r="0" b="0"/>
              <a:pathLst>
                <a:path w="120885" h="137802">
                  <a:moveTo>
                    <a:pt x="0" y="0"/>
                  </a:moveTo>
                  <a:lnTo>
                    <a:pt x="544" y="107"/>
                  </a:lnTo>
                  <a:cubicBezTo>
                    <a:pt x="6226" y="2448"/>
                    <a:pt x="11443" y="5906"/>
                    <a:pt x="15919" y="10370"/>
                  </a:cubicBezTo>
                  <a:lnTo>
                    <a:pt x="106966" y="101404"/>
                  </a:lnTo>
                  <a:cubicBezTo>
                    <a:pt x="114700" y="109240"/>
                    <a:pt x="119513" y="119616"/>
                    <a:pt x="120517" y="130639"/>
                  </a:cubicBezTo>
                  <a:cubicBezTo>
                    <a:pt x="120567" y="131071"/>
                    <a:pt x="120618" y="131477"/>
                    <a:pt x="120644" y="131896"/>
                  </a:cubicBezTo>
                  <a:cubicBezTo>
                    <a:pt x="120809" y="132354"/>
                    <a:pt x="120885" y="132849"/>
                    <a:pt x="120885" y="133357"/>
                  </a:cubicBezTo>
                  <a:cubicBezTo>
                    <a:pt x="120885" y="135808"/>
                    <a:pt x="118904" y="137802"/>
                    <a:pt x="116440" y="137802"/>
                  </a:cubicBezTo>
                  <a:lnTo>
                    <a:pt x="0" y="137802"/>
                  </a:lnTo>
                  <a:lnTo>
                    <a:pt x="0" y="128912"/>
                  </a:lnTo>
                  <a:lnTo>
                    <a:pt x="91370" y="128912"/>
                  </a:lnTo>
                  <a:lnTo>
                    <a:pt x="27222" y="64751"/>
                  </a:lnTo>
                  <a:cubicBezTo>
                    <a:pt x="23584" y="61132"/>
                    <a:pt x="19342" y="58325"/>
                    <a:pt x="14724" y="56423"/>
                  </a:cubicBezTo>
                  <a:lnTo>
                    <a:pt x="0" y="53531"/>
                  </a:lnTo>
                  <a:lnTo>
                    <a:pt x="0" y="44641"/>
                  </a:lnTo>
                  <a:lnTo>
                    <a:pt x="18123" y="48207"/>
                  </a:lnTo>
                  <a:cubicBezTo>
                    <a:pt x="23803" y="50550"/>
                    <a:pt x="29019" y="54007"/>
                    <a:pt x="33496" y="58465"/>
                  </a:cubicBezTo>
                  <a:lnTo>
                    <a:pt x="102940" y="127909"/>
                  </a:lnTo>
                  <a:cubicBezTo>
                    <a:pt x="103232" y="128201"/>
                    <a:pt x="103460" y="128544"/>
                    <a:pt x="103664" y="128912"/>
                  </a:cubicBezTo>
                  <a:lnTo>
                    <a:pt x="111334" y="128912"/>
                  </a:lnTo>
                  <a:cubicBezTo>
                    <a:pt x="110039" y="120809"/>
                    <a:pt x="106318" y="113393"/>
                    <a:pt x="100666" y="107678"/>
                  </a:cubicBezTo>
                  <a:lnTo>
                    <a:pt x="9646" y="16657"/>
                  </a:lnTo>
                  <a:lnTo>
                    <a:pt x="0" y="10234"/>
                  </a:lnTo>
                  <a:lnTo>
                    <a:pt x="0"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14" name="Shape 830"/>
            <p:cNvSpPr/>
            <p:nvPr/>
          </p:nvSpPr>
          <p:spPr>
            <a:xfrm>
              <a:off x="222631" y="124644"/>
              <a:ext cx="156851" cy="220446"/>
            </a:xfrm>
            <a:custGeom>
              <a:avLst/>
              <a:gdLst/>
              <a:ahLst/>
              <a:cxnLst/>
              <a:rect l="0" t="0" r="0" b="0"/>
              <a:pathLst>
                <a:path w="156851" h="220446">
                  <a:moveTo>
                    <a:pt x="156851" y="0"/>
                  </a:moveTo>
                  <a:lnTo>
                    <a:pt x="156851" y="11766"/>
                  </a:lnTo>
                  <a:lnTo>
                    <a:pt x="133032" y="32385"/>
                  </a:lnTo>
                  <a:cubicBezTo>
                    <a:pt x="133299" y="32677"/>
                    <a:pt x="133591" y="32943"/>
                    <a:pt x="133845" y="33235"/>
                  </a:cubicBezTo>
                  <a:cubicBezTo>
                    <a:pt x="134429" y="33947"/>
                    <a:pt x="135001" y="34556"/>
                    <a:pt x="135509" y="35267"/>
                  </a:cubicBezTo>
                  <a:cubicBezTo>
                    <a:pt x="135509" y="35267"/>
                    <a:pt x="135509" y="35267"/>
                    <a:pt x="135522" y="35267"/>
                  </a:cubicBezTo>
                  <a:cubicBezTo>
                    <a:pt x="136474" y="36449"/>
                    <a:pt x="137211" y="37731"/>
                    <a:pt x="138062" y="38963"/>
                  </a:cubicBezTo>
                  <a:cubicBezTo>
                    <a:pt x="140945" y="43091"/>
                    <a:pt x="143446" y="47396"/>
                    <a:pt x="145313" y="51917"/>
                  </a:cubicBezTo>
                  <a:lnTo>
                    <a:pt x="156851" y="41892"/>
                  </a:lnTo>
                  <a:lnTo>
                    <a:pt x="156851" y="103408"/>
                  </a:lnTo>
                  <a:lnTo>
                    <a:pt x="108090" y="145783"/>
                  </a:lnTo>
                  <a:lnTo>
                    <a:pt x="99733" y="153035"/>
                  </a:lnTo>
                  <a:lnTo>
                    <a:pt x="81242" y="169100"/>
                  </a:lnTo>
                  <a:cubicBezTo>
                    <a:pt x="75120" y="174371"/>
                    <a:pt x="65849" y="173774"/>
                    <a:pt x="60579" y="167640"/>
                  </a:cubicBezTo>
                  <a:lnTo>
                    <a:pt x="33261" y="136194"/>
                  </a:lnTo>
                  <a:lnTo>
                    <a:pt x="30340" y="132842"/>
                  </a:lnTo>
                  <a:lnTo>
                    <a:pt x="30340" y="132829"/>
                  </a:lnTo>
                  <a:lnTo>
                    <a:pt x="27419" y="129501"/>
                  </a:lnTo>
                  <a:lnTo>
                    <a:pt x="24613" y="126288"/>
                  </a:lnTo>
                  <a:lnTo>
                    <a:pt x="12281" y="136969"/>
                  </a:lnTo>
                  <a:lnTo>
                    <a:pt x="12294" y="136969"/>
                  </a:lnTo>
                  <a:cubicBezTo>
                    <a:pt x="12306" y="136969"/>
                    <a:pt x="9804" y="140106"/>
                    <a:pt x="9461" y="146151"/>
                  </a:cubicBezTo>
                  <a:cubicBezTo>
                    <a:pt x="9246" y="150037"/>
                    <a:pt x="9982" y="155117"/>
                    <a:pt x="12814" y="161366"/>
                  </a:cubicBezTo>
                  <a:cubicBezTo>
                    <a:pt x="14973" y="166090"/>
                    <a:pt x="18275" y="171437"/>
                    <a:pt x="23431" y="177469"/>
                  </a:cubicBezTo>
                  <a:cubicBezTo>
                    <a:pt x="29362" y="184404"/>
                    <a:pt x="34646" y="188925"/>
                    <a:pt x="39294" y="191922"/>
                  </a:cubicBezTo>
                  <a:cubicBezTo>
                    <a:pt x="43015" y="194322"/>
                    <a:pt x="46304" y="195770"/>
                    <a:pt x="49111" y="196507"/>
                  </a:cubicBezTo>
                  <a:cubicBezTo>
                    <a:pt x="50838" y="196964"/>
                    <a:pt x="52426" y="197231"/>
                    <a:pt x="53784" y="197281"/>
                  </a:cubicBezTo>
                  <a:lnTo>
                    <a:pt x="54953" y="197319"/>
                  </a:lnTo>
                  <a:cubicBezTo>
                    <a:pt x="55219" y="197319"/>
                    <a:pt x="55397" y="197256"/>
                    <a:pt x="55639" y="197256"/>
                  </a:cubicBezTo>
                  <a:cubicBezTo>
                    <a:pt x="60147" y="197065"/>
                    <a:pt x="62636" y="195313"/>
                    <a:pt x="62662" y="195300"/>
                  </a:cubicBezTo>
                  <a:lnTo>
                    <a:pt x="156851" y="113733"/>
                  </a:lnTo>
                  <a:lnTo>
                    <a:pt x="156851" y="139471"/>
                  </a:lnTo>
                  <a:lnTo>
                    <a:pt x="64008" y="220446"/>
                  </a:lnTo>
                  <a:lnTo>
                    <a:pt x="51435" y="205930"/>
                  </a:lnTo>
                  <a:cubicBezTo>
                    <a:pt x="40272" y="204736"/>
                    <a:pt x="28562" y="197167"/>
                    <a:pt x="16662" y="183235"/>
                  </a:cubicBezTo>
                  <a:cubicBezTo>
                    <a:pt x="2184" y="166255"/>
                    <a:pt x="0" y="152908"/>
                    <a:pt x="711" y="144691"/>
                  </a:cubicBezTo>
                  <a:cubicBezTo>
                    <a:pt x="1397" y="136817"/>
                    <a:pt x="4928" y="131521"/>
                    <a:pt x="6528" y="130187"/>
                  </a:cubicBezTo>
                  <a:lnTo>
                    <a:pt x="156851"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15" name="Shape 831"/>
            <p:cNvSpPr/>
            <p:nvPr/>
          </p:nvSpPr>
          <p:spPr>
            <a:xfrm>
              <a:off x="379482" y="87087"/>
              <a:ext cx="174701" cy="177028"/>
            </a:xfrm>
            <a:custGeom>
              <a:avLst/>
              <a:gdLst/>
              <a:ahLst/>
              <a:cxnLst/>
              <a:rect l="0" t="0" r="0" b="0"/>
              <a:pathLst>
                <a:path w="174701" h="177028">
                  <a:moveTo>
                    <a:pt x="174701" y="0"/>
                  </a:moveTo>
                  <a:lnTo>
                    <a:pt x="174701" y="24658"/>
                  </a:lnTo>
                  <a:lnTo>
                    <a:pt x="0" y="177028"/>
                  </a:lnTo>
                  <a:lnTo>
                    <a:pt x="0" y="151290"/>
                  </a:lnTo>
                  <a:lnTo>
                    <a:pt x="174701"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16" name="Shape 832"/>
            <p:cNvSpPr/>
            <p:nvPr/>
          </p:nvSpPr>
          <p:spPr>
            <a:xfrm>
              <a:off x="379482" y="0"/>
              <a:ext cx="174701" cy="228053"/>
            </a:xfrm>
            <a:custGeom>
              <a:avLst/>
              <a:gdLst/>
              <a:ahLst/>
              <a:cxnLst/>
              <a:rect l="0" t="0" r="0" b="0"/>
              <a:pathLst>
                <a:path w="174701" h="228053">
                  <a:moveTo>
                    <a:pt x="148112" y="163"/>
                  </a:moveTo>
                  <a:cubicBezTo>
                    <a:pt x="152529" y="0"/>
                    <a:pt x="157717" y="1609"/>
                    <a:pt x="163032" y="4691"/>
                  </a:cubicBezTo>
                  <a:lnTo>
                    <a:pt x="174701" y="14639"/>
                  </a:lnTo>
                  <a:lnTo>
                    <a:pt x="174701" y="40026"/>
                  </a:lnTo>
                  <a:lnTo>
                    <a:pt x="165462" y="32080"/>
                  </a:lnTo>
                  <a:cubicBezTo>
                    <a:pt x="160430" y="29156"/>
                    <a:pt x="155810" y="27882"/>
                    <a:pt x="152470" y="28683"/>
                  </a:cubicBezTo>
                  <a:cubicBezTo>
                    <a:pt x="152546" y="28848"/>
                    <a:pt x="152572" y="28975"/>
                    <a:pt x="152648" y="29140"/>
                  </a:cubicBezTo>
                  <a:cubicBezTo>
                    <a:pt x="155416" y="35147"/>
                    <a:pt x="159239" y="40900"/>
                    <a:pt x="164014" y="46209"/>
                  </a:cubicBezTo>
                  <a:lnTo>
                    <a:pt x="174701" y="55753"/>
                  </a:lnTo>
                  <a:lnTo>
                    <a:pt x="174701" y="67685"/>
                  </a:lnTo>
                  <a:lnTo>
                    <a:pt x="171568" y="65703"/>
                  </a:lnTo>
                  <a:cubicBezTo>
                    <a:pt x="166881" y="61985"/>
                    <a:pt x="162084" y="57429"/>
                    <a:pt x="157385" y="52127"/>
                  </a:cubicBezTo>
                  <a:cubicBezTo>
                    <a:pt x="152317" y="46501"/>
                    <a:pt x="148266" y="40354"/>
                    <a:pt x="145180" y="33940"/>
                  </a:cubicBezTo>
                  <a:cubicBezTo>
                    <a:pt x="144990" y="33572"/>
                    <a:pt x="144748" y="33229"/>
                    <a:pt x="144570" y="32861"/>
                  </a:cubicBezTo>
                  <a:cubicBezTo>
                    <a:pt x="141484" y="26143"/>
                    <a:pt x="140138" y="20351"/>
                    <a:pt x="139579" y="15856"/>
                  </a:cubicBezTo>
                  <a:cubicBezTo>
                    <a:pt x="139567" y="15754"/>
                    <a:pt x="139541" y="15652"/>
                    <a:pt x="139529" y="15563"/>
                  </a:cubicBezTo>
                  <a:lnTo>
                    <a:pt x="114662" y="37103"/>
                  </a:lnTo>
                  <a:lnTo>
                    <a:pt x="115970" y="38601"/>
                  </a:lnTo>
                  <a:lnTo>
                    <a:pt x="150260" y="78060"/>
                  </a:lnTo>
                  <a:cubicBezTo>
                    <a:pt x="155556" y="84182"/>
                    <a:pt x="154934" y="93453"/>
                    <a:pt x="148825" y="98736"/>
                  </a:cubicBezTo>
                  <a:lnTo>
                    <a:pt x="135579" y="110140"/>
                  </a:lnTo>
                  <a:lnTo>
                    <a:pt x="121977" y="122053"/>
                  </a:lnTo>
                  <a:lnTo>
                    <a:pt x="0" y="228053"/>
                  </a:lnTo>
                  <a:lnTo>
                    <a:pt x="0" y="166536"/>
                  </a:lnTo>
                  <a:lnTo>
                    <a:pt x="23819" y="145840"/>
                  </a:lnTo>
                  <a:cubicBezTo>
                    <a:pt x="19298" y="143160"/>
                    <a:pt x="15043" y="139757"/>
                    <a:pt x="11068" y="135909"/>
                  </a:cubicBezTo>
                  <a:cubicBezTo>
                    <a:pt x="10001" y="134880"/>
                    <a:pt x="8858" y="133978"/>
                    <a:pt x="7855" y="132861"/>
                  </a:cubicBezTo>
                  <a:cubicBezTo>
                    <a:pt x="7842" y="132848"/>
                    <a:pt x="7842" y="132848"/>
                    <a:pt x="7830" y="132848"/>
                  </a:cubicBezTo>
                  <a:cubicBezTo>
                    <a:pt x="7512" y="132543"/>
                    <a:pt x="7245" y="132149"/>
                    <a:pt x="6928" y="131870"/>
                  </a:cubicBezTo>
                  <a:cubicBezTo>
                    <a:pt x="6699" y="131591"/>
                    <a:pt x="6471" y="131299"/>
                    <a:pt x="6242" y="131007"/>
                  </a:cubicBezTo>
                  <a:lnTo>
                    <a:pt x="0" y="136410"/>
                  </a:lnTo>
                  <a:lnTo>
                    <a:pt x="0" y="124644"/>
                  </a:lnTo>
                  <a:lnTo>
                    <a:pt x="136760" y="6204"/>
                  </a:lnTo>
                  <a:lnTo>
                    <a:pt x="137077" y="6432"/>
                  </a:lnTo>
                  <a:lnTo>
                    <a:pt x="137801" y="5746"/>
                  </a:lnTo>
                  <a:lnTo>
                    <a:pt x="137598" y="5518"/>
                  </a:lnTo>
                  <a:lnTo>
                    <a:pt x="140367" y="3067"/>
                  </a:lnTo>
                  <a:cubicBezTo>
                    <a:pt x="140418" y="3041"/>
                    <a:pt x="140456" y="2978"/>
                    <a:pt x="140494" y="2940"/>
                  </a:cubicBezTo>
                  <a:cubicBezTo>
                    <a:pt x="142564" y="1168"/>
                    <a:pt x="145167" y="272"/>
                    <a:pt x="148112" y="163"/>
                  </a:cubicBez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17" name="Shape 833"/>
            <p:cNvSpPr/>
            <p:nvPr/>
          </p:nvSpPr>
          <p:spPr>
            <a:xfrm>
              <a:off x="554184" y="14639"/>
              <a:ext cx="48444" cy="97107"/>
            </a:xfrm>
            <a:custGeom>
              <a:avLst/>
              <a:gdLst/>
              <a:ahLst/>
              <a:cxnLst/>
              <a:rect l="0" t="0" r="0" b="0"/>
              <a:pathLst>
                <a:path w="48444" h="97107">
                  <a:moveTo>
                    <a:pt x="0" y="0"/>
                  </a:moveTo>
                  <a:lnTo>
                    <a:pt x="4020" y="3427"/>
                  </a:lnTo>
                  <a:lnTo>
                    <a:pt x="1391" y="7199"/>
                  </a:lnTo>
                  <a:lnTo>
                    <a:pt x="4744" y="4278"/>
                  </a:lnTo>
                  <a:lnTo>
                    <a:pt x="48444" y="54849"/>
                  </a:lnTo>
                  <a:lnTo>
                    <a:pt x="45117" y="57757"/>
                  </a:lnTo>
                  <a:lnTo>
                    <a:pt x="0" y="97107"/>
                  </a:lnTo>
                  <a:lnTo>
                    <a:pt x="0" y="72449"/>
                  </a:lnTo>
                  <a:lnTo>
                    <a:pt x="13240" y="60983"/>
                  </a:lnTo>
                  <a:cubicBezTo>
                    <a:pt x="12325" y="60653"/>
                    <a:pt x="11322" y="60043"/>
                    <a:pt x="10382" y="59611"/>
                  </a:cubicBezTo>
                  <a:lnTo>
                    <a:pt x="0" y="53046"/>
                  </a:lnTo>
                  <a:lnTo>
                    <a:pt x="0" y="41114"/>
                  </a:lnTo>
                  <a:lnTo>
                    <a:pt x="8095" y="48343"/>
                  </a:lnTo>
                  <a:cubicBezTo>
                    <a:pt x="13640" y="51976"/>
                    <a:pt x="18237" y="53706"/>
                    <a:pt x="21190" y="53706"/>
                  </a:cubicBezTo>
                  <a:cubicBezTo>
                    <a:pt x="21419" y="53668"/>
                    <a:pt x="21850" y="53681"/>
                    <a:pt x="22231" y="53668"/>
                  </a:cubicBezTo>
                  <a:cubicBezTo>
                    <a:pt x="19768" y="46518"/>
                    <a:pt x="10573" y="35799"/>
                    <a:pt x="6229" y="30744"/>
                  </a:cubicBezTo>
                  <a:lnTo>
                    <a:pt x="0" y="25387"/>
                  </a:lnTo>
                  <a:lnTo>
                    <a:pt x="0"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grpSp>
      <p:grpSp>
        <p:nvGrpSpPr>
          <p:cNvPr id="29" name="Group 21888"/>
          <p:cNvGrpSpPr/>
          <p:nvPr/>
        </p:nvGrpSpPr>
        <p:grpSpPr>
          <a:xfrm>
            <a:off x="9612889" y="3387725"/>
            <a:ext cx="422913" cy="466726"/>
            <a:chOff x="0" y="0"/>
            <a:chExt cx="423177" cy="467094"/>
          </a:xfrm>
        </p:grpSpPr>
        <p:sp>
          <p:nvSpPr>
            <p:cNvPr id="35" name="Shape 834"/>
            <p:cNvSpPr/>
            <p:nvPr/>
          </p:nvSpPr>
          <p:spPr>
            <a:xfrm>
              <a:off x="37325" y="241211"/>
              <a:ext cx="129047" cy="210772"/>
            </a:xfrm>
            <a:custGeom>
              <a:avLst/>
              <a:gdLst/>
              <a:ahLst/>
              <a:cxnLst/>
              <a:rect l="0" t="0" r="0" b="0"/>
              <a:pathLst>
                <a:path w="129047" h="210772">
                  <a:moveTo>
                    <a:pt x="55677" y="0"/>
                  </a:moveTo>
                  <a:cubicBezTo>
                    <a:pt x="70917" y="0"/>
                    <a:pt x="85115" y="6045"/>
                    <a:pt x="95644" y="17018"/>
                  </a:cubicBezTo>
                  <a:lnTo>
                    <a:pt x="114084" y="36208"/>
                  </a:lnTo>
                  <a:cubicBezTo>
                    <a:pt x="115265" y="29178"/>
                    <a:pt x="117739" y="22549"/>
                    <a:pt x="121357" y="16599"/>
                  </a:cubicBezTo>
                  <a:lnTo>
                    <a:pt x="129047" y="8151"/>
                  </a:lnTo>
                  <a:lnTo>
                    <a:pt x="129047" y="20891"/>
                  </a:lnTo>
                  <a:lnTo>
                    <a:pt x="128435" y="21569"/>
                  </a:lnTo>
                  <a:cubicBezTo>
                    <a:pt x="125339" y="26781"/>
                    <a:pt x="123279" y="32595"/>
                    <a:pt x="122403" y="38760"/>
                  </a:cubicBezTo>
                  <a:cubicBezTo>
                    <a:pt x="122123" y="40704"/>
                    <a:pt x="122174" y="42647"/>
                    <a:pt x="122136" y="44577"/>
                  </a:cubicBezTo>
                  <a:lnTo>
                    <a:pt x="129047" y="51768"/>
                  </a:lnTo>
                  <a:lnTo>
                    <a:pt x="129047" y="95635"/>
                  </a:lnTo>
                  <a:lnTo>
                    <a:pt x="108610" y="115303"/>
                  </a:lnTo>
                  <a:lnTo>
                    <a:pt x="63017" y="67907"/>
                  </a:lnTo>
                  <a:cubicBezTo>
                    <a:pt x="61030" y="65830"/>
                    <a:pt x="58391" y="64748"/>
                    <a:pt x="55731" y="64681"/>
                  </a:cubicBezTo>
                  <a:cubicBezTo>
                    <a:pt x="53070" y="64615"/>
                    <a:pt x="50387" y="65564"/>
                    <a:pt x="48311" y="67551"/>
                  </a:cubicBezTo>
                  <a:cubicBezTo>
                    <a:pt x="44171" y="71615"/>
                    <a:pt x="43993" y="78194"/>
                    <a:pt x="47968" y="82347"/>
                  </a:cubicBezTo>
                  <a:lnTo>
                    <a:pt x="93548" y="129743"/>
                  </a:lnTo>
                  <a:lnTo>
                    <a:pt x="77292" y="145364"/>
                  </a:lnTo>
                  <a:lnTo>
                    <a:pt x="129047" y="199225"/>
                  </a:lnTo>
                  <a:lnTo>
                    <a:pt x="129047" y="210772"/>
                  </a:lnTo>
                  <a:lnTo>
                    <a:pt x="126302" y="208852"/>
                  </a:lnTo>
                  <a:lnTo>
                    <a:pt x="15748" y="93815"/>
                  </a:lnTo>
                  <a:cubicBezTo>
                    <a:pt x="5499" y="83147"/>
                    <a:pt x="0" y="69114"/>
                    <a:pt x="279" y="54318"/>
                  </a:cubicBezTo>
                  <a:cubicBezTo>
                    <a:pt x="572" y="39510"/>
                    <a:pt x="6604" y="25717"/>
                    <a:pt x="17272" y="15469"/>
                  </a:cubicBezTo>
                  <a:cubicBezTo>
                    <a:pt x="27648" y="5499"/>
                    <a:pt x="41275" y="0"/>
                    <a:pt x="55677" y="0"/>
                  </a:cubicBez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36" name="Shape 835"/>
            <p:cNvSpPr/>
            <p:nvPr/>
          </p:nvSpPr>
          <p:spPr>
            <a:xfrm>
              <a:off x="0" y="53418"/>
              <a:ext cx="166372" cy="179614"/>
            </a:xfrm>
            <a:custGeom>
              <a:avLst/>
              <a:gdLst/>
              <a:ahLst/>
              <a:cxnLst/>
              <a:rect l="0" t="0" r="0" b="0"/>
              <a:pathLst>
                <a:path w="166372" h="179614">
                  <a:moveTo>
                    <a:pt x="166372" y="0"/>
                  </a:moveTo>
                  <a:lnTo>
                    <a:pt x="166372" y="35692"/>
                  </a:lnTo>
                  <a:lnTo>
                    <a:pt x="115214" y="64184"/>
                  </a:lnTo>
                  <a:lnTo>
                    <a:pt x="104254" y="44512"/>
                  </a:lnTo>
                  <a:lnTo>
                    <a:pt x="34595" y="83348"/>
                  </a:lnTo>
                  <a:cubicBezTo>
                    <a:pt x="23724" y="89406"/>
                    <a:pt x="15837" y="99375"/>
                    <a:pt x="12382" y="111403"/>
                  </a:cubicBezTo>
                  <a:cubicBezTo>
                    <a:pt x="8954" y="123429"/>
                    <a:pt x="10414" y="136066"/>
                    <a:pt x="16485" y="146950"/>
                  </a:cubicBezTo>
                  <a:cubicBezTo>
                    <a:pt x="24740" y="161758"/>
                    <a:pt x="40424" y="170966"/>
                    <a:pt x="57417" y="170966"/>
                  </a:cubicBezTo>
                  <a:cubicBezTo>
                    <a:pt x="65329" y="170966"/>
                    <a:pt x="73177" y="168921"/>
                    <a:pt x="80124" y="165047"/>
                  </a:cubicBezTo>
                  <a:lnTo>
                    <a:pt x="149784" y="126223"/>
                  </a:lnTo>
                  <a:lnTo>
                    <a:pt x="125438" y="82434"/>
                  </a:lnTo>
                  <a:lnTo>
                    <a:pt x="166372" y="59596"/>
                  </a:lnTo>
                  <a:lnTo>
                    <a:pt x="166372" y="126867"/>
                  </a:lnTo>
                  <a:lnTo>
                    <a:pt x="84341" y="172591"/>
                  </a:lnTo>
                  <a:cubicBezTo>
                    <a:pt x="76111" y="177188"/>
                    <a:pt x="66802" y="179614"/>
                    <a:pt x="57417" y="179614"/>
                  </a:cubicBezTo>
                  <a:cubicBezTo>
                    <a:pt x="37300" y="179614"/>
                    <a:pt x="18707" y="168705"/>
                    <a:pt x="8928" y="151154"/>
                  </a:cubicBezTo>
                  <a:cubicBezTo>
                    <a:pt x="1740" y="138250"/>
                    <a:pt x="0" y="123290"/>
                    <a:pt x="4064" y="109027"/>
                  </a:cubicBezTo>
                  <a:cubicBezTo>
                    <a:pt x="8153" y="94778"/>
                    <a:pt x="17501" y="82980"/>
                    <a:pt x="30391" y="75792"/>
                  </a:cubicBezTo>
                  <a:lnTo>
                    <a:pt x="166372"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37" name="Shape 836"/>
            <p:cNvSpPr/>
            <p:nvPr/>
          </p:nvSpPr>
          <p:spPr>
            <a:xfrm>
              <a:off x="166372" y="292979"/>
              <a:ext cx="99752" cy="174115"/>
            </a:xfrm>
            <a:custGeom>
              <a:avLst/>
              <a:gdLst/>
              <a:ahLst/>
              <a:cxnLst/>
              <a:rect l="0" t="0" r="0" b="0"/>
              <a:pathLst>
                <a:path w="99752" h="174115">
                  <a:moveTo>
                    <a:pt x="0" y="0"/>
                  </a:moveTo>
                  <a:lnTo>
                    <a:pt x="39254" y="40841"/>
                  </a:lnTo>
                  <a:lnTo>
                    <a:pt x="99752" y="49514"/>
                  </a:lnTo>
                  <a:lnTo>
                    <a:pt x="99752" y="58257"/>
                  </a:lnTo>
                  <a:lnTo>
                    <a:pt x="48994" y="50988"/>
                  </a:lnTo>
                  <a:lnTo>
                    <a:pt x="77163" y="80287"/>
                  </a:lnTo>
                  <a:cubicBezTo>
                    <a:pt x="98347" y="102334"/>
                    <a:pt x="97635" y="137501"/>
                    <a:pt x="75601" y="158684"/>
                  </a:cubicBezTo>
                  <a:cubicBezTo>
                    <a:pt x="65250" y="168628"/>
                    <a:pt x="51611" y="174115"/>
                    <a:pt x="37209" y="174115"/>
                  </a:cubicBezTo>
                  <a:lnTo>
                    <a:pt x="36091" y="174102"/>
                  </a:lnTo>
                  <a:cubicBezTo>
                    <a:pt x="28674" y="173930"/>
                    <a:pt x="21521" y="172336"/>
                    <a:pt x="14944" y="169455"/>
                  </a:cubicBezTo>
                  <a:lnTo>
                    <a:pt x="0" y="159004"/>
                  </a:lnTo>
                  <a:lnTo>
                    <a:pt x="0" y="147457"/>
                  </a:lnTo>
                  <a:lnTo>
                    <a:pt x="3490" y="151090"/>
                  </a:lnTo>
                  <a:cubicBezTo>
                    <a:pt x="12114" y="160069"/>
                    <a:pt x="23760" y="165174"/>
                    <a:pt x="36269" y="165453"/>
                  </a:cubicBezTo>
                  <a:lnTo>
                    <a:pt x="37209" y="165466"/>
                  </a:lnTo>
                  <a:cubicBezTo>
                    <a:pt x="49363" y="165466"/>
                    <a:pt x="60869" y="160843"/>
                    <a:pt x="69607" y="152448"/>
                  </a:cubicBezTo>
                  <a:cubicBezTo>
                    <a:pt x="88212" y="134567"/>
                    <a:pt x="88796" y="104887"/>
                    <a:pt x="70927" y="86281"/>
                  </a:cubicBezTo>
                  <a:lnTo>
                    <a:pt x="35088" y="48994"/>
                  </a:lnTo>
                  <a:lnTo>
                    <a:pt x="30084" y="43787"/>
                  </a:lnTo>
                  <a:lnTo>
                    <a:pt x="24369" y="37831"/>
                  </a:lnTo>
                  <a:lnTo>
                    <a:pt x="15670" y="28776"/>
                  </a:lnTo>
                  <a:lnTo>
                    <a:pt x="12710" y="31633"/>
                  </a:lnTo>
                  <a:lnTo>
                    <a:pt x="9396" y="34821"/>
                  </a:lnTo>
                  <a:lnTo>
                    <a:pt x="6246" y="37856"/>
                  </a:lnTo>
                  <a:lnTo>
                    <a:pt x="0" y="43867"/>
                  </a:lnTo>
                  <a:lnTo>
                    <a:pt x="0"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38" name="Shape 837"/>
            <p:cNvSpPr/>
            <p:nvPr/>
          </p:nvSpPr>
          <p:spPr>
            <a:xfrm>
              <a:off x="166372" y="27019"/>
              <a:ext cx="99752" cy="235083"/>
            </a:xfrm>
            <a:custGeom>
              <a:avLst/>
              <a:gdLst/>
              <a:ahLst/>
              <a:cxnLst/>
              <a:rect l="0" t="0" r="0" b="0"/>
              <a:pathLst>
                <a:path w="99752" h="235083">
                  <a:moveTo>
                    <a:pt x="99752" y="0"/>
                  </a:moveTo>
                  <a:lnTo>
                    <a:pt x="99752" y="77222"/>
                  </a:lnTo>
                  <a:lnTo>
                    <a:pt x="93216" y="93962"/>
                  </a:lnTo>
                  <a:lnTo>
                    <a:pt x="82967" y="90025"/>
                  </a:lnTo>
                  <a:lnTo>
                    <a:pt x="79030" y="88513"/>
                  </a:lnTo>
                  <a:cubicBezTo>
                    <a:pt x="78928" y="88869"/>
                    <a:pt x="78725" y="89199"/>
                    <a:pt x="78598" y="89555"/>
                  </a:cubicBezTo>
                  <a:cubicBezTo>
                    <a:pt x="77773" y="91930"/>
                    <a:pt x="76807" y="94254"/>
                    <a:pt x="75652" y="96501"/>
                  </a:cubicBezTo>
                  <a:cubicBezTo>
                    <a:pt x="75360" y="97060"/>
                    <a:pt x="75017" y="97594"/>
                    <a:pt x="74712" y="98140"/>
                  </a:cubicBezTo>
                  <a:cubicBezTo>
                    <a:pt x="73442" y="100388"/>
                    <a:pt x="72032" y="102560"/>
                    <a:pt x="70419" y="104604"/>
                  </a:cubicBezTo>
                  <a:cubicBezTo>
                    <a:pt x="70089" y="105023"/>
                    <a:pt x="69721" y="105417"/>
                    <a:pt x="69365" y="105823"/>
                  </a:cubicBezTo>
                  <a:cubicBezTo>
                    <a:pt x="67625" y="107893"/>
                    <a:pt x="65746" y="109875"/>
                    <a:pt x="63663" y="111665"/>
                  </a:cubicBezTo>
                  <a:cubicBezTo>
                    <a:pt x="63320" y="111958"/>
                    <a:pt x="62939" y="112211"/>
                    <a:pt x="62583" y="112491"/>
                  </a:cubicBezTo>
                  <a:cubicBezTo>
                    <a:pt x="62279" y="112745"/>
                    <a:pt x="61898" y="112948"/>
                    <a:pt x="61580" y="113189"/>
                  </a:cubicBezTo>
                  <a:lnTo>
                    <a:pt x="61529" y="113316"/>
                  </a:lnTo>
                  <a:lnTo>
                    <a:pt x="58773" y="120416"/>
                  </a:lnTo>
                  <a:lnTo>
                    <a:pt x="43305" y="160154"/>
                  </a:lnTo>
                  <a:cubicBezTo>
                    <a:pt x="38796" y="171762"/>
                    <a:pt x="39063" y="184462"/>
                    <a:pt x="44067" y="195943"/>
                  </a:cubicBezTo>
                  <a:cubicBezTo>
                    <a:pt x="45515" y="199244"/>
                    <a:pt x="47394" y="202242"/>
                    <a:pt x="49490" y="205048"/>
                  </a:cubicBezTo>
                  <a:cubicBezTo>
                    <a:pt x="50798" y="206814"/>
                    <a:pt x="52207" y="208478"/>
                    <a:pt x="53757" y="210040"/>
                  </a:cubicBezTo>
                  <a:cubicBezTo>
                    <a:pt x="55687" y="211995"/>
                    <a:pt x="57834" y="213735"/>
                    <a:pt x="60094" y="215323"/>
                  </a:cubicBezTo>
                  <a:cubicBezTo>
                    <a:pt x="63129" y="217444"/>
                    <a:pt x="66343" y="219336"/>
                    <a:pt x="69886" y="220707"/>
                  </a:cubicBezTo>
                  <a:cubicBezTo>
                    <a:pt x="75334" y="222829"/>
                    <a:pt x="81037" y="223908"/>
                    <a:pt x="86828" y="223908"/>
                  </a:cubicBezTo>
                  <a:lnTo>
                    <a:pt x="99752" y="221672"/>
                  </a:lnTo>
                  <a:lnTo>
                    <a:pt x="99752" y="230604"/>
                  </a:lnTo>
                  <a:lnTo>
                    <a:pt x="86828" y="232557"/>
                  </a:lnTo>
                  <a:cubicBezTo>
                    <a:pt x="79957" y="232557"/>
                    <a:pt x="73201" y="231287"/>
                    <a:pt x="66749" y="228772"/>
                  </a:cubicBezTo>
                  <a:cubicBezTo>
                    <a:pt x="58227" y="225457"/>
                    <a:pt x="51001" y="220009"/>
                    <a:pt x="45172" y="213252"/>
                  </a:cubicBezTo>
                  <a:cubicBezTo>
                    <a:pt x="43292" y="213037"/>
                    <a:pt x="41438" y="212859"/>
                    <a:pt x="39584" y="212859"/>
                  </a:cubicBezTo>
                  <a:cubicBezTo>
                    <a:pt x="29487" y="212859"/>
                    <a:pt x="19810" y="216085"/>
                    <a:pt x="11631" y="222181"/>
                  </a:cubicBezTo>
                  <a:lnTo>
                    <a:pt x="0" y="235083"/>
                  </a:lnTo>
                  <a:lnTo>
                    <a:pt x="0" y="222344"/>
                  </a:lnTo>
                  <a:lnTo>
                    <a:pt x="6449" y="215259"/>
                  </a:lnTo>
                  <a:cubicBezTo>
                    <a:pt x="15962" y="208173"/>
                    <a:pt x="27112" y="204388"/>
                    <a:pt x="38860" y="204261"/>
                  </a:cubicBezTo>
                  <a:cubicBezTo>
                    <a:pt x="37958" y="202648"/>
                    <a:pt x="36904" y="201124"/>
                    <a:pt x="36142" y="199410"/>
                  </a:cubicBezTo>
                  <a:cubicBezTo>
                    <a:pt x="30211" y="185808"/>
                    <a:pt x="29894" y="170759"/>
                    <a:pt x="35240" y="157017"/>
                  </a:cubicBezTo>
                  <a:lnTo>
                    <a:pt x="46861" y="127147"/>
                  </a:lnTo>
                  <a:lnTo>
                    <a:pt x="0" y="153267"/>
                  </a:lnTo>
                  <a:lnTo>
                    <a:pt x="0" y="85995"/>
                  </a:lnTo>
                  <a:lnTo>
                    <a:pt x="16406" y="76842"/>
                  </a:lnTo>
                  <a:cubicBezTo>
                    <a:pt x="21512" y="74061"/>
                    <a:pt x="23239" y="67673"/>
                    <a:pt x="20470" y="62656"/>
                  </a:cubicBezTo>
                  <a:cubicBezTo>
                    <a:pt x="19041" y="60148"/>
                    <a:pt x="16749" y="58436"/>
                    <a:pt x="14187" y="57700"/>
                  </a:cubicBezTo>
                  <a:cubicBezTo>
                    <a:pt x="11625" y="56964"/>
                    <a:pt x="8792" y="57202"/>
                    <a:pt x="6284" y="58592"/>
                  </a:cubicBezTo>
                  <a:lnTo>
                    <a:pt x="0" y="62092"/>
                  </a:lnTo>
                  <a:lnTo>
                    <a:pt x="0" y="26400"/>
                  </a:lnTo>
                  <a:lnTo>
                    <a:pt x="3376" y="24518"/>
                  </a:lnTo>
                  <a:cubicBezTo>
                    <a:pt x="11631" y="19908"/>
                    <a:pt x="20953" y="17482"/>
                    <a:pt x="30338" y="17482"/>
                  </a:cubicBezTo>
                  <a:cubicBezTo>
                    <a:pt x="50328" y="17482"/>
                    <a:pt x="68781" y="28277"/>
                    <a:pt x="78598" y="45626"/>
                  </a:cubicBezTo>
                  <a:lnTo>
                    <a:pt x="93101" y="8338"/>
                  </a:lnTo>
                  <a:lnTo>
                    <a:pt x="99752"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39" name="Shape 838"/>
            <p:cNvSpPr/>
            <p:nvPr/>
          </p:nvSpPr>
          <p:spPr>
            <a:xfrm>
              <a:off x="266124" y="0"/>
              <a:ext cx="157053" cy="364693"/>
            </a:xfrm>
            <a:custGeom>
              <a:avLst/>
              <a:gdLst/>
              <a:ahLst/>
              <a:cxnLst/>
              <a:rect l="0" t="0" r="0" b="0"/>
              <a:pathLst>
                <a:path w="157053" h="364693">
                  <a:moveTo>
                    <a:pt x="45026" y="0"/>
                  </a:moveTo>
                  <a:cubicBezTo>
                    <a:pt x="51897" y="0"/>
                    <a:pt x="58640" y="1270"/>
                    <a:pt x="65079" y="3785"/>
                  </a:cubicBezTo>
                  <a:cubicBezTo>
                    <a:pt x="78871" y="9144"/>
                    <a:pt x="89755" y="19571"/>
                    <a:pt x="95712" y="33134"/>
                  </a:cubicBezTo>
                  <a:cubicBezTo>
                    <a:pt x="101681" y="46685"/>
                    <a:pt x="102011" y="61760"/>
                    <a:pt x="96639" y="75540"/>
                  </a:cubicBezTo>
                  <a:lnTo>
                    <a:pt x="38765" y="224231"/>
                  </a:lnTo>
                  <a:cubicBezTo>
                    <a:pt x="35971" y="231432"/>
                    <a:pt x="31627" y="237744"/>
                    <a:pt x="26332" y="243040"/>
                  </a:cubicBezTo>
                  <a:lnTo>
                    <a:pt x="105707" y="254419"/>
                  </a:lnTo>
                  <a:cubicBezTo>
                    <a:pt x="135958" y="258763"/>
                    <a:pt x="157053" y="286880"/>
                    <a:pt x="152722" y="317106"/>
                  </a:cubicBezTo>
                  <a:cubicBezTo>
                    <a:pt x="148823" y="344233"/>
                    <a:pt x="125265" y="364693"/>
                    <a:pt x="97896" y="364693"/>
                  </a:cubicBezTo>
                  <a:cubicBezTo>
                    <a:pt x="95280" y="364693"/>
                    <a:pt x="92651" y="364503"/>
                    <a:pt x="89984" y="364122"/>
                  </a:cubicBezTo>
                  <a:lnTo>
                    <a:pt x="0" y="351236"/>
                  </a:lnTo>
                  <a:lnTo>
                    <a:pt x="0" y="342492"/>
                  </a:lnTo>
                  <a:lnTo>
                    <a:pt x="12235" y="344246"/>
                  </a:lnTo>
                  <a:lnTo>
                    <a:pt x="19321" y="294665"/>
                  </a:lnTo>
                  <a:lnTo>
                    <a:pt x="84371" y="304012"/>
                  </a:lnTo>
                  <a:cubicBezTo>
                    <a:pt x="84891" y="304101"/>
                    <a:pt x="85323" y="304101"/>
                    <a:pt x="85844" y="304101"/>
                  </a:cubicBezTo>
                  <a:cubicBezTo>
                    <a:pt x="90936" y="304101"/>
                    <a:pt x="95445" y="300291"/>
                    <a:pt x="96220" y="295097"/>
                  </a:cubicBezTo>
                  <a:cubicBezTo>
                    <a:pt x="96994" y="289395"/>
                    <a:pt x="93019" y="284112"/>
                    <a:pt x="87304" y="283248"/>
                  </a:cubicBezTo>
                  <a:lnTo>
                    <a:pt x="22268" y="273901"/>
                  </a:lnTo>
                  <a:lnTo>
                    <a:pt x="25455" y="251663"/>
                  </a:lnTo>
                  <a:lnTo>
                    <a:pt x="17226" y="250482"/>
                  </a:lnTo>
                  <a:cubicBezTo>
                    <a:pt x="12806" y="253352"/>
                    <a:pt x="7993" y="255625"/>
                    <a:pt x="2922" y="257181"/>
                  </a:cubicBezTo>
                  <a:lnTo>
                    <a:pt x="0" y="257623"/>
                  </a:lnTo>
                  <a:lnTo>
                    <a:pt x="0" y="248691"/>
                  </a:lnTo>
                  <a:lnTo>
                    <a:pt x="2125" y="248323"/>
                  </a:lnTo>
                  <a:cubicBezTo>
                    <a:pt x="4691" y="247434"/>
                    <a:pt x="7142" y="246304"/>
                    <a:pt x="9504" y="245008"/>
                  </a:cubicBezTo>
                  <a:cubicBezTo>
                    <a:pt x="11447" y="243941"/>
                    <a:pt x="13301" y="242748"/>
                    <a:pt x="15067" y="241427"/>
                  </a:cubicBezTo>
                  <a:cubicBezTo>
                    <a:pt x="21937" y="236296"/>
                    <a:pt x="27500" y="229362"/>
                    <a:pt x="30700" y="221094"/>
                  </a:cubicBezTo>
                  <a:lnTo>
                    <a:pt x="59644" y="146736"/>
                  </a:lnTo>
                  <a:lnTo>
                    <a:pt x="12920" y="128588"/>
                  </a:lnTo>
                  <a:lnTo>
                    <a:pt x="36796" y="67348"/>
                  </a:lnTo>
                  <a:cubicBezTo>
                    <a:pt x="38879" y="61988"/>
                    <a:pt x="36199" y="55931"/>
                    <a:pt x="30827" y="53861"/>
                  </a:cubicBezTo>
                  <a:cubicBezTo>
                    <a:pt x="25468" y="51791"/>
                    <a:pt x="19410" y="54381"/>
                    <a:pt x="17340" y="59830"/>
                  </a:cubicBezTo>
                  <a:lnTo>
                    <a:pt x="0" y="104240"/>
                  </a:lnTo>
                  <a:lnTo>
                    <a:pt x="0" y="27019"/>
                  </a:lnTo>
                  <a:lnTo>
                    <a:pt x="13778" y="9744"/>
                  </a:lnTo>
                  <a:cubicBezTo>
                    <a:pt x="22833" y="3550"/>
                    <a:pt x="33691" y="0"/>
                    <a:pt x="45026" y="0"/>
                  </a:cubicBez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grpSp>
      <p:grpSp>
        <p:nvGrpSpPr>
          <p:cNvPr id="30" name="Group 21889"/>
          <p:cNvGrpSpPr/>
          <p:nvPr/>
        </p:nvGrpSpPr>
        <p:grpSpPr>
          <a:xfrm>
            <a:off x="9610790" y="2625725"/>
            <a:ext cx="409575" cy="340995"/>
            <a:chOff x="0" y="0"/>
            <a:chExt cx="409901" cy="341364"/>
          </a:xfrm>
        </p:grpSpPr>
        <p:sp>
          <p:nvSpPr>
            <p:cNvPr id="31" name="Shape 934"/>
            <p:cNvSpPr/>
            <p:nvPr/>
          </p:nvSpPr>
          <p:spPr>
            <a:xfrm>
              <a:off x="187296" y="210148"/>
              <a:ext cx="222605" cy="131216"/>
            </a:xfrm>
            <a:custGeom>
              <a:avLst/>
              <a:gdLst/>
              <a:ahLst/>
              <a:cxnLst/>
              <a:rect l="0" t="0" r="0" b="0"/>
              <a:pathLst>
                <a:path w="222605" h="131216">
                  <a:moveTo>
                    <a:pt x="208674" y="1283"/>
                  </a:moveTo>
                  <a:cubicBezTo>
                    <a:pt x="215964" y="0"/>
                    <a:pt x="222605" y="5728"/>
                    <a:pt x="222377" y="13119"/>
                  </a:cubicBezTo>
                  <a:cubicBezTo>
                    <a:pt x="220764" y="65913"/>
                    <a:pt x="182372" y="112141"/>
                    <a:pt x="128295" y="121679"/>
                  </a:cubicBezTo>
                  <a:cubicBezTo>
                    <a:pt x="74219" y="131216"/>
                    <a:pt x="22327" y="100902"/>
                    <a:pt x="2743" y="51841"/>
                  </a:cubicBezTo>
                  <a:cubicBezTo>
                    <a:pt x="0" y="44971"/>
                    <a:pt x="4293" y="37325"/>
                    <a:pt x="11582" y="36030"/>
                  </a:cubicBezTo>
                  <a:lnTo>
                    <a:pt x="208674" y="1283"/>
                  </a:ln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32" name="Shape 935"/>
            <p:cNvSpPr/>
            <p:nvPr/>
          </p:nvSpPr>
          <p:spPr>
            <a:xfrm>
              <a:off x="16736" y="0"/>
              <a:ext cx="218123" cy="136501"/>
            </a:xfrm>
            <a:custGeom>
              <a:avLst/>
              <a:gdLst/>
              <a:ahLst/>
              <a:cxnLst/>
              <a:rect l="0" t="0" r="0" b="0"/>
              <a:pathLst>
                <a:path w="218123" h="136501">
                  <a:moveTo>
                    <a:pt x="99703" y="214"/>
                  </a:moveTo>
                  <a:cubicBezTo>
                    <a:pt x="112727" y="0"/>
                    <a:pt x="126010" y="2034"/>
                    <a:pt x="139027" y="6567"/>
                  </a:cubicBezTo>
                  <a:cubicBezTo>
                    <a:pt x="188163" y="23687"/>
                    <a:pt x="218123" y="71058"/>
                    <a:pt x="215316" y="120537"/>
                  </a:cubicBezTo>
                  <a:cubicBezTo>
                    <a:pt x="207556" y="125046"/>
                    <a:pt x="200431" y="130418"/>
                    <a:pt x="194043" y="136501"/>
                  </a:cubicBezTo>
                  <a:lnTo>
                    <a:pt x="9500" y="72226"/>
                  </a:lnTo>
                  <a:cubicBezTo>
                    <a:pt x="2832" y="69902"/>
                    <a:pt x="0" y="62054"/>
                    <a:pt x="3594" y="55983"/>
                  </a:cubicBezTo>
                  <a:cubicBezTo>
                    <a:pt x="23882" y="21722"/>
                    <a:pt x="60630" y="855"/>
                    <a:pt x="99703" y="214"/>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33" name="Shape 936"/>
            <p:cNvSpPr/>
            <p:nvPr/>
          </p:nvSpPr>
          <p:spPr>
            <a:xfrm>
              <a:off x="0" y="83178"/>
              <a:ext cx="200495" cy="145339"/>
            </a:xfrm>
            <a:custGeom>
              <a:avLst/>
              <a:gdLst/>
              <a:ahLst/>
              <a:cxnLst/>
              <a:rect l="0" t="0" r="0" b="0"/>
              <a:pathLst>
                <a:path w="200495" h="145339">
                  <a:moveTo>
                    <a:pt x="22263" y="2438"/>
                  </a:moveTo>
                  <a:lnTo>
                    <a:pt x="200495" y="64516"/>
                  </a:lnTo>
                  <a:cubicBezTo>
                    <a:pt x="186614" y="81801"/>
                    <a:pt x="177787" y="103048"/>
                    <a:pt x="175781" y="125781"/>
                  </a:cubicBezTo>
                  <a:cubicBezTo>
                    <a:pt x="148273" y="141288"/>
                    <a:pt x="114503" y="145339"/>
                    <a:pt x="82360" y="134137"/>
                  </a:cubicBezTo>
                  <a:cubicBezTo>
                    <a:pt x="30506" y="116078"/>
                    <a:pt x="0" y="64313"/>
                    <a:pt x="6845" y="11925"/>
                  </a:cubicBezTo>
                  <a:cubicBezTo>
                    <a:pt x="7798" y="4585"/>
                    <a:pt x="15278" y="0"/>
                    <a:pt x="22263" y="2438"/>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34" name="Shape 937"/>
            <p:cNvSpPr/>
            <p:nvPr/>
          </p:nvSpPr>
          <p:spPr>
            <a:xfrm>
              <a:off x="182555" y="102477"/>
              <a:ext cx="222644" cy="131305"/>
            </a:xfrm>
            <a:custGeom>
              <a:avLst/>
              <a:gdLst/>
              <a:ahLst/>
              <a:cxnLst/>
              <a:rect l="0" t="0" r="0" b="0"/>
              <a:pathLst>
                <a:path w="222644" h="131305">
                  <a:moveTo>
                    <a:pt x="94285" y="9576"/>
                  </a:moveTo>
                  <a:cubicBezTo>
                    <a:pt x="148577" y="0"/>
                    <a:pt x="200673" y="30594"/>
                    <a:pt x="220066" y="80010"/>
                  </a:cubicBezTo>
                  <a:cubicBezTo>
                    <a:pt x="222644" y="86589"/>
                    <a:pt x="218592" y="93878"/>
                    <a:pt x="211633" y="95098"/>
                  </a:cubicBezTo>
                  <a:lnTo>
                    <a:pt x="13259" y="130086"/>
                  </a:lnTo>
                  <a:cubicBezTo>
                    <a:pt x="6299" y="131305"/>
                    <a:pt x="0" y="125844"/>
                    <a:pt x="165" y="118783"/>
                  </a:cubicBezTo>
                  <a:cubicBezTo>
                    <a:pt x="229" y="116383"/>
                    <a:pt x="368" y="114008"/>
                    <a:pt x="572" y="111633"/>
                  </a:cubicBezTo>
                  <a:cubicBezTo>
                    <a:pt x="2591" y="88900"/>
                    <a:pt x="11405" y="67653"/>
                    <a:pt x="25298" y="50368"/>
                  </a:cubicBezTo>
                  <a:cubicBezTo>
                    <a:pt x="28461" y="46418"/>
                    <a:pt x="31902" y="42685"/>
                    <a:pt x="35585" y="39179"/>
                  </a:cubicBezTo>
                  <a:cubicBezTo>
                    <a:pt x="41973" y="33096"/>
                    <a:pt x="49098" y="27724"/>
                    <a:pt x="56845" y="23216"/>
                  </a:cubicBezTo>
                  <a:cubicBezTo>
                    <a:pt x="68110" y="16675"/>
                    <a:pt x="80709" y="11963"/>
                    <a:pt x="94285" y="9576"/>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grpSp>
      <p:grpSp>
        <p:nvGrpSpPr>
          <p:cNvPr id="40" name="Group 21892"/>
          <p:cNvGrpSpPr/>
          <p:nvPr/>
        </p:nvGrpSpPr>
        <p:grpSpPr>
          <a:xfrm>
            <a:off x="9625854" y="1300814"/>
            <a:ext cx="401322" cy="409572"/>
            <a:chOff x="0" y="0"/>
            <a:chExt cx="401730" cy="409968"/>
          </a:xfrm>
        </p:grpSpPr>
        <p:sp>
          <p:nvSpPr>
            <p:cNvPr id="41" name="Shape 1040"/>
            <p:cNvSpPr/>
            <p:nvPr/>
          </p:nvSpPr>
          <p:spPr>
            <a:xfrm>
              <a:off x="6145" y="188474"/>
              <a:ext cx="159994" cy="23825"/>
            </a:xfrm>
            <a:custGeom>
              <a:avLst/>
              <a:gdLst/>
              <a:ahLst/>
              <a:cxnLst/>
              <a:rect l="0" t="0" r="0" b="0"/>
              <a:pathLst>
                <a:path w="159994" h="23825">
                  <a:moveTo>
                    <a:pt x="82055" y="432"/>
                  </a:moveTo>
                  <a:cubicBezTo>
                    <a:pt x="126250" y="0"/>
                    <a:pt x="159994" y="8585"/>
                    <a:pt x="159994" y="8585"/>
                  </a:cubicBezTo>
                  <a:cubicBezTo>
                    <a:pt x="159994" y="8585"/>
                    <a:pt x="139954" y="23825"/>
                    <a:pt x="75908" y="22784"/>
                  </a:cubicBezTo>
                  <a:cubicBezTo>
                    <a:pt x="11861" y="21742"/>
                    <a:pt x="0" y="6299"/>
                    <a:pt x="0" y="6299"/>
                  </a:cubicBezTo>
                  <a:cubicBezTo>
                    <a:pt x="0" y="6299"/>
                    <a:pt x="38303" y="851"/>
                    <a:pt x="82055" y="432"/>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42" name="Shape 1041"/>
            <p:cNvSpPr/>
            <p:nvPr/>
          </p:nvSpPr>
          <p:spPr>
            <a:xfrm>
              <a:off x="116174" y="110062"/>
              <a:ext cx="24270" cy="23965"/>
            </a:xfrm>
            <a:custGeom>
              <a:avLst/>
              <a:gdLst/>
              <a:ahLst/>
              <a:cxnLst/>
              <a:rect l="0" t="0" r="0" b="0"/>
              <a:pathLst>
                <a:path w="24270" h="23965">
                  <a:moveTo>
                    <a:pt x="12129" y="0"/>
                  </a:moveTo>
                  <a:cubicBezTo>
                    <a:pt x="18835" y="0"/>
                    <a:pt x="24270" y="5359"/>
                    <a:pt x="24270" y="11976"/>
                  </a:cubicBezTo>
                  <a:cubicBezTo>
                    <a:pt x="24270" y="18593"/>
                    <a:pt x="18847" y="23952"/>
                    <a:pt x="12141" y="23952"/>
                  </a:cubicBezTo>
                  <a:cubicBezTo>
                    <a:pt x="5436" y="23965"/>
                    <a:pt x="0" y="18606"/>
                    <a:pt x="0" y="11989"/>
                  </a:cubicBezTo>
                  <a:cubicBezTo>
                    <a:pt x="0" y="5372"/>
                    <a:pt x="5423" y="0"/>
                    <a:pt x="12129"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43" name="Shape 1042"/>
            <p:cNvSpPr/>
            <p:nvPr/>
          </p:nvSpPr>
          <p:spPr>
            <a:xfrm>
              <a:off x="100937" y="61404"/>
              <a:ext cx="35331" cy="34938"/>
            </a:xfrm>
            <a:custGeom>
              <a:avLst/>
              <a:gdLst/>
              <a:ahLst/>
              <a:cxnLst/>
              <a:rect l="0" t="0" r="0" b="0"/>
              <a:pathLst>
                <a:path w="35331" h="34938">
                  <a:moveTo>
                    <a:pt x="15163" y="1384"/>
                  </a:moveTo>
                  <a:cubicBezTo>
                    <a:pt x="24168" y="0"/>
                    <a:pt x="32576" y="6058"/>
                    <a:pt x="33947" y="14948"/>
                  </a:cubicBezTo>
                  <a:cubicBezTo>
                    <a:pt x="35331" y="23813"/>
                    <a:pt x="29146" y="32144"/>
                    <a:pt x="20155" y="33541"/>
                  </a:cubicBezTo>
                  <a:cubicBezTo>
                    <a:pt x="11150" y="34938"/>
                    <a:pt x="2756" y="28867"/>
                    <a:pt x="1371" y="19990"/>
                  </a:cubicBezTo>
                  <a:cubicBezTo>
                    <a:pt x="0" y="11113"/>
                    <a:pt x="6172" y="2781"/>
                    <a:pt x="15163" y="1384"/>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44" name="Shape 1043"/>
            <p:cNvSpPr/>
            <p:nvPr/>
          </p:nvSpPr>
          <p:spPr>
            <a:xfrm>
              <a:off x="77677" y="163191"/>
              <a:ext cx="10147" cy="9957"/>
            </a:xfrm>
            <a:custGeom>
              <a:avLst/>
              <a:gdLst/>
              <a:ahLst/>
              <a:cxnLst/>
              <a:rect l="0" t="0" r="0" b="0"/>
              <a:pathLst>
                <a:path w="10147" h="9957">
                  <a:moveTo>
                    <a:pt x="5068" y="0"/>
                  </a:moveTo>
                  <a:cubicBezTo>
                    <a:pt x="7874" y="0"/>
                    <a:pt x="10147" y="2222"/>
                    <a:pt x="10147" y="4978"/>
                  </a:cubicBezTo>
                  <a:cubicBezTo>
                    <a:pt x="10147" y="7734"/>
                    <a:pt x="7887" y="9957"/>
                    <a:pt x="5080" y="9957"/>
                  </a:cubicBezTo>
                  <a:cubicBezTo>
                    <a:pt x="2274" y="9957"/>
                    <a:pt x="0" y="7734"/>
                    <a:pt x="0" y="4978"/>
                  </a:cubicBezTo>
                  <a:cubicBezTo>
                    <a:pt x="0" y="2235"/>
                    <a:pt x="2274" y="0"/>
                    <a:pt x="5068"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45" name="Shape 1044"/>
            <p:cNvSpPr/>
            <p:nvPr/>
          </p:nvSpPr>
          <p:spPr>
            <a:xfrm>
              <a:off x="178592" y="10503"/>
              <a:ext cx="26009" cy="161252"/>
            </a:xfrm>
            <a:custGeom>
              <a:avLst/>
              <a:gdLst/>
              <a:ahLst/>
              <a:cxnLst/>
              <a:rect l="0" t="0" r="0" b="0"/>
              <a:pathLst>
                <a:path w="26009" h="161252">
                  <a:moveTo>
                    <a:pt x="3416" y="0"/>
                  </a:moveTo>
                  <a:cubicBezTo>
                    <a:pt x="3416" y="0"/>
                    <a:pt x="19405" y="11417"/>
                    <a:pt x="22707" y="75959"/>
                  </a:cubicBezTo>
                  <a:cubicBezTo>
                    <a:pt x="26009" y="140513"/>
                    <a:pt x="11354" y="161252"/>
                    <a:pt x="11354" y="161252"/>
                  </a:cubicBezTo>
                  <a:cubicBezTo>
                    <a:pt x="11354" y="161252"/>
                    <a:pt x="4496" y="135992"/>
                    <a:pt x="2248" y="85941"/>
                  </a:cubicBezTo>
                  <a:cubicBezTo>
                    <a:pt x="0" y="35890"/>
                    <a:pt x="3416" y="0"/>
                    <a:pt x="3416"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46" name="Shape 1045"/>
            <p:cNvSpPr/>
            <p:nvPr/>
          </p:nvSpPr>
          <p:spPr>
            <a:xfrm>
              <a:off x="113351" y="142198"/>
              <a:ext cx="12776" cy="12535"/>
            </a:xfrm>
            <a:custGeom>
              <a:avLst/>
              <a:gdLst/>
              <a:ahLst/>
              <a:cxnLst/>
              <a:rect l="0" t="0" r="0" b="0"/>
              <a:pathLst>
                <a:path w="12776" h="12535">
                  <a:moveTo>
                    <a:pt x="6388" y="0"/>
                  </a:moveTo>
                  <a:cubicBezTo>
                    <a:pt x="9919" y="0"/>
                    <a:pt x="12776" y="2807"/>
                    <a:pt x="12776" y="6261"/>
                  </a:cubicBezTo>
                  <a:cubicBezTo>
                    <a:pt x="12776" y="9728"/>
                    <a:pt x="9919" y="12535"/>
                    <a:pt x="6400" y="12535"/>
                  </a:cubicBezTo>
                  <a:cubicBezTo>
                    <a:pt x="2870" y="12535"/>
                    <a:pt x="12" y="9728"/>
                    <a:pt x="0" y="6274"/>
                  </a:cubicBezTo>
                  <a:cubicBezTo>
                    <a:pt x="0" y="2807"/>
                    <a:pt x="2857" y="0"/>
                    <a:pt x="6388"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47" name="Shape 1046"/>
            <p:cNvSpPr/>
            <p:nvPr/>
          </p:nvSpPr>
          <p:spPr>
            <a:xfrm>
              <a:off x="148386" y="45094"/>
              <a:ext cx="13957" cy="13691"/>
            </a:xfrm>
            <a:custGeom>
              <a:avLst/>
              <a:gdLst/>
              <a:ahLst/>
              <a:cxnLst/>
              <a:rect l="0" t="0" r="0" b="0"/>
              <a:pathLst>
                <a:path w="13957" h="13691">
                  <a:moveTo>
                    <a:pt x="6985" y="0"/>
                  </a:moveTo>
                  <a:cubicBezTo>
                    <a:pt x="10833" y="0"/>
                    <a:pt x="13957" y="3061"/>
                    <a:pt x="13957" y="6845"/>
                  </a:cubicBezTo>
                  <a:cubicBezTo>
                    <a:pt x="13957" y="10617"/>
                    <a:pt x="10833" y="13691"/>
                    <a:pt x="6985" y="13691"/>
                  </a:cubicBezTo>
                  <a:cubicBezTo>
                    <a:pt x="3137" y="13691"/>
                    <a:pt x="12" y="10630"/>
                    <a:pt x="0" y="6845"/>
                  </a:cubicBezTo>
                  <a:cubicBezTo>
                    <a:pt x="0" y="3073"/>
                    <a:pt x="3124" y="0"/>
                    <a:pt x="6985"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48" name="Shape 1047"/>
            <p:cNvSpPr/>
            <p:nvPr/>
          </p:nvSpPr>
          <p:spPr>
            <a:xfrm>
              <a:off x="145191" y="91489"/>
              <a:ext cx="29058" cy="28511"/>
            </a:xfrm>
            <a:custGeom>
              <a:avLst/>
              <a:gdLst/>
              <a:ahLst/>
              <a:cxnLst/>
              <a:rect l="0" t="0" r="0" b="0"/>
              <a:pathLst>
                <a:path w="29058" h="28511">
                  <a:moveTo>
                    <a:pt x="14529" y="13"/>
                  </a:moveTo>
                  <a:cubicBezTo>
                    <a:pt x="22543" y="0"/>
                    <a:pt x="29046" y="6375"/>
                    <a:pt x="29046" y="14249"/>
                  </a:cubicBezTo>
                  <a:cubicBezTo>
                    <a:pt x="29058" y="22123"/>
                    <a:pt x="22555" y="28499"/>
                    <a:pt x="14542" y="28511"/>
                  </a:cubicBezTo>
                  <a:cubicBezTo>
                    <a:pt x="6515" y="28511"/>
                    <a:pt x="13" y="22136"/>
                    <a:pt x="13" y="14262"/>
                  </a:cubicBezTo>
                  <a:cubicBezTo>
                    <a:pt x="0" y="6401"/>
                    <a:pt x="6503" y="13"/>
                    <a:pt x="14529" y="13"/>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49" name="Shape 1048"/>
            <p:cNvSpPr/>
            <p:nvPr/>
          </p:nvSpPr>
          <p:spPr>
            <a:xfrm>
              <a:off x="144270" y="123092"/>
              <a:ext cx="8128" cy="7976"/>
            </a:xfrm>
            <a:custGeom>
              <a:avLst/>
              <a:gdLst/>
              <a:ahLst/>
              <a:cxnLst/>
              <a:rect l="0" t="0" r="0" b="0"/>
              <a:pathLst>
                <a:path w="8128" h="7976">
                  <a:moveTo>
                    <a:pt x="4064" y="0"/>
                  </a:moveTo>
                  <a:cubicBezTo>
                    <a:pt x="6312" y="0"/>
                    <a:pt x="8128" y="1778"/>
                    <a:pt x="8128" y="3988"/>
                  </a:cubicBezTo>
                  <a:cubicBezTo>
                    <a:pt x="8128" y="6198"/>
                    <a:pt x="6312" y="7976"/>
                    <a:pt x="4064" y="7976"/>
                  </a:cubicBezTo>
                  <a:cubicBezTo>
                    <a:pt x="1816" y="7976"/>
                    <a:pt x="0" y="6198"/>
                    <a:pt x="0" y="3988"/>
                  </a:cubicBezTo>
                  <a:cubicBezTo>
                    <a:pt x="0" y="1791"/>
                    <a:pt x="1816" y="0"/>
                    <a:pt x="4064"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50" name="Shape 1049"/>
            <p:cNvSpPr/>
            <p:nvPr/>
          </p:nvSpPr>
          <p:spPr>
            <a:xfrm>
              <a:off x="68951" y="101238"/>
              <a:ext cx="13182" cy="12941"/>
            </a:xfrm>
            <a:custGeom>
              <a:avLst/>
              <a:gdLst/>
              <a:ahLst/>
              <a:cxnLst/>
              <a:rect l="0" t="0" r="0" b="0"/>
              <a:pathLst>
                <a:path w="13182" h="12941">
                  <a:moveTo>
                    <a:pt x="6591" y="0"/>
                  </a:moveTo>
                  <a:cubicBezTo>
                    <a:pt x="10223" y="0"/>
                    <a:pt x="13170" y="2896"/>
                    <a:pt x="13182" y="6464"/>
                  </a:cubicBezTo>
                  <a:cubicBezTo>
                    <a:pt x="13182" y="10046"/>
                    <a:pt x="10236" y="12941"/>
                    <a:pt x="6591" y="12941"/>
                  </a:cubicBezTo>
                  <a:cubicBezTo>
                    <a:pt x="2946" y="12941"/>
                    <a:pt x="0" y="10046"/>
                    <a:pt x="0" y="6477"/>
                  </a:cubicBezTo>
                  <a:cubicBezTo>
                    <a:pt x="0" y="2908"/>
                    <a:pt x="2946" y="0"/>
                    <a:pt x="6591"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51" name="Shape 1050"/>
            <p:cNvSpPr/>
            <p:nvPr/>
          </p:nvSpPr>
          <p:spPr>
            <a:xfrm>
              <a:off x="36210" y="171068"/>
              <a:ext cx="12573" cy="12332"/>
            </a:xfrm>
            <a:custGeom>
              <a:avLst/>
              <a:gdLst/>
              <a:ahLst/>
              <a:cxnLst/>
              <a:rect l="0" t="0" r="0" b="0"/>
              <a:pathLst>
                <a:path w="12573" h="12332">
                  <a:moveTo>
                    <a:pt x="6286" y="0"/>
                  </a:moveTo>
                  <a:cubicBezTo>
                    <a:pt x="9754" y="0"/>
                    <a:pt x="12560" y="2756"/>
                    <a:pt x="12573" y="6160"/>
                  </a:cubicBezTo>
                  <a:cubicBezTo>
                    <a:pt x="12573" y="9563"/>
                    <a:pt x="9754" y="12332"/>
                    <a:pt x="6286" y="12332"/>
                  </a:cubicBezTo>
                  <a:cubicBezTo>
                    <a:pt x="2819" y="12332"/>
                    <a:pt x="0" y="9576"/>
                    <a:pt x="0" y="6160"/>
                  </a:cubicBezTo>
                  <a:cubicBezTo>
                    <a:pt x="0" y="2756"/>
                    <a:pt x="2807" y="0"/>
                    <a:pt x="6286"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52" name="Shape 1051"/>
            <p:cNvSpPr/>
            <p:nvPr/>
          </p:nvSpPr>
          <p:spPr>
            <a:xfrm>
              <a:off x="140906" y="137470"/>
              <a:ext cx="17564" cy="17234"/>
            </a:xfrm>
            <a:custGeom>
              <a:avLst/>
              <a:gdLst/>
              <a:ahLst/>
              <a:cxnLst/>
              <a:rect l="0" t="0" r="0" b="0"/>
              <a:pathLst>
                <a:path w="17564" h="17234">
                  <a:moveTo>
                    <a:pt x="8789" y="0"/>
                  </a:moveTo>
                  <a:cubicBezTo>
                    <a:pt x="13627" y="0"/>
                    <a:pt x="17564" y="3848"/>
                    <a:pt x="17564" y="8611"/>
                  </a:cubicBezTo>
                  <a:cubicBezTo>
                    <a:pt x="17564" y="13373"/>
                    <a:pt x="13640" y="17234"/>
                    <a:pt x="8789" y="17234"/>
                  </a:cubicBezTo>
                  <a:cubicBezTo>
                    <a:pt x="3937" y="17234"/>
                    <a:pt x="13" y="13373"/>
                    <a:pt x="13" y="8623"/>
                  </a:cubicBezTo>
                  <a:cubicBezTo>
                    <a:pt x="0" y="3861"/>
                    <a:pt x="3937" y="0"/>
                    <a:pt x="8789"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53" name="Shape 1052"/>
            <p:cNvSpPr/>
            <p:nvPr/>
          </p:nvSpPr>
          <p:spPr>
            <a:xfrm>
              <a:off x="166543" y="134195"/>
              <a:ext cx="11722" cy="11506"/>
            </a:xfrm>
            <a:custGeom>
              <a:avLst/>
              <a:gdLst/>
              <a:ahLst/>
              <a:cxnLst/>
              <a:rect l="0" t="0" r="0" b="0"/>
              <a:pathLst>
                <a:path w="11722" h="11506">
                  <a:moveTo>
                    <a:pt x="5867" y="0"/>
                  </a:moveTo>
                  <a:cubicBezTo>
                    <a:pt x="9093" y="0"/>
                    <a:pt x="11722" y="2578"/>
                    <a:pt x="11722" y="5753"/>
                  </a:cubicBezTo>
                  <a:cubicBezTo>
                    <a:pt x="11722" y="8928"/>
                    <a:pt x="9106" y="11506"/>
                    <a:pt x="5867" y="11506"/>
                  </a:cubicBezTo>
                  <a:cubicBezTo>
                    <a:pt x="2629" y="11506"/>
                    <a:pt x="12" y="8928"/>
                    <a:pt x="12" y="5753"/>
                  </a:cubicBezTo>
                  <a:cubicBezTo>
                    <a:pt x="0" y="2578"/>
                    <a:pt x="2629" y="0"/>
                    <a:pt x="5867"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54" name="Shape 1053"/>
            <p:cNvSpPr/>
            <p:nvPr/>
          </p:nvSpPr>
          <p:spPr>
            <a:xfrm>
              <a:off x="43046" y="145044"/>
              <a:ext cx="24282" cy="23825"/>
            </a:xfrm>
            <a:custGeom>
              <a:avLst/>
              <a:gdLst/>
              <a:ahLst/>
              <a:cxnLst/>
              <a:rect l="0" t="0" r="0" b="0"/>
              <a:pathLst>
                <a:path w="24282" h="23825">
                  <a:moveTo>
                    <a:pt x="12129" y="0"/>
                  </a:moveTo>
                  <a:cubicBezTo>
                    <a:pt x="18834" y="0"/>
                    <a:pt x="24270" y="5321"/>
                    <a:pt x="24270" y="11913"/>
                  </a:cubicBezTo>
                  <a:cubicBezTo>
                    <a:pt x="24282" y="18491"/>
                    <a:pt x="18847" y="23825"/>
                    <a:pt x="12141" y="23825"/>
                  </a:cubicBezTo>
                  <a:cubicBezTo>
                    <a:pt x="5435" y="23825"/>
                    <a:pt x="0" y="18504"/>
                    <a:pt x="0" y="11913"/>
                  </a:cubicBezTo>
                  <a:cubicBezTo>
                    <a:pt x="0" y="5334"/>
                    <a:pt x="5435" y="0"/>
                    <a:pt x="12129"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55" name="Shape 1054"/>
            <p:cNvSpPr/>
            <p:nvPr/>
          </p:nvSpPr>
          <p:spPr>
            <a:xfrm>
              <a:off x="60721" y="170287"/>
              <a:ext cx="16103" cy="15799"/>
            </a:xfrm>
            <a:custGeom>
              <a:avLst/>
              <a:gdLst/>
              <a:ahLst/>
              <a:cxnLst/>
              <a:rect l="0" t="0" r="0" b="0"/>
              <a:pathLst>
                <a:path w="16103" h="15799">
                  <a:moveTo>
                    <a:pt x="8051" y="0"/>
                  </a:moveTo>
                  <a:cubicBezTo>
                    <a:pt x="12496" y="0"/>
                    <a:pt x="16103" y="3531"/>
                    <a:pt x="16103" y="7899"/>
                  </a:cubicBezTo>
                  <a:cubicBezTo>
                    <a:pt x="16103" y="12256"/>
                    <a:pt x="12496" y="15786"/>
                    <a:pt x="8064" y="15799"/>
                  </a:cubicBezTo>
                  <a:cubicBezTo>
                    <a:pt x="3619" y="15799"/>
                    <a:pt x="12" y="12268"/>
                    <a:pt x="12" y="7899"/>
                  </a:cubicBezTo>
                  <a:cubicBezTo>
                    <a:pt x="0" y="3543"/>
                    <a:pt x="3607" y="0"/>
                    <a:pt x="8051"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56" name="Shape 1055"/>
            <p:cNvSpPr/>
            <p:nvPr/>
          </p:nvSpPr>
          <p:spPr>
            <a:xfrm>
              <a:off x="128132" y="95124"/>
              <a:ext cx="14008" cy="13741"/>
            </a:xfrm>
            <a:custGeom>
              <a:avLst/>
              <a:gdLst/>
              <a:ahLst/>
              <a:cxnLst/>
              <a:rect l="0" t="0" r="0" b="0"/>
              <a:pathLst>
                <a:path w="14008" h="13741">
                  <a:moveTo>
                    <a:pt x="6998" y="0"/>
                  </a:moveTo>
                  <a:cubicBezTo>
                    <a:pt x="10871" y="0"/>
                    <a:pt x="14008" y="3073"/>
                    <a:pt x="13995" y="6871"/>
                  </a:cubicBezTo>
                  <a:cubicBezTo>
                    <a:pt x="14008" y="10668"/>
                    <a:pt x="10871" y="13741"/>
                    <a:pt x="7010" y="13741"/>
                  </a:cubicBezTo>
                  <a:cubicBezTo>
                    <a:pt x="3137" y="13741"/>
                    <a:pt x="0" y="10668"/>
                    <a:pt x="0" y="6871"/>
                  </a:cubicBezTo>
                  <a:cubicBezTo>
                    <a:pt x="0" y="3073"/>
                    <a:pt x="3137" y="0"/>
                    <a:pt x="6998"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57" name="Shape 1056"/>
            <p:cNvSpPr/>
            <p:nvPr/>
          </p:nvSpPr>
          <p:spPr>
            <a:xfrm>
              <a:off x="156273" y="66782"/>
              <a:ext cx="20523" cy="20129"/>
            </a:xfrm>
            <a:custGeom>
              <a:avLst/>
              <a:gdLst/>
              <a:ahLst/>
              <a:cxnLst/>
              <a:rect l="0" t="0" r="0" b="0"/>
              <a:pathLst>
                <a:path w="20523" h="20129">
                  <a:moveTo>
                    <a:pt x="10261" y="0"/>
                  </a:moveTo>
                  <a:cubicBezTo>
                    <a:pt x="15925" y="0"/>
                    <a:pt x="20510" y="4496"/>
                    <a:pt x="20510" y="10058"/>
                  </a:cubicBezTo>
                  <a:cubicBezTo>
                    <a:pt x="20523" y="15621"/>
                    <a:pt x="15925" y="20129"/>
                    <a:pt x="10261" y="20129"/>
                  </a:cubicBezTo>
                  <a:cubicBezTo>
                    <a:pt x="4610" y="20129"/>
                    <a:pt x="12" y="15621"/>
                    <a:pt x="12" y="10058"/>
                  </a:cubicBezTo>
                  <a:cubicBezTo>
                    <a:pt x="0" y="4508"/>
                    <a:pt x="4597" y="0"/>
                    <a:pt x="10261"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58" name="Shape 1057"/>
            <p:cNvSpPr/>
            <p:nvPr/>
          </p:nvSpPr>
          <p:spPr>
            <a:xfrm>
              <a:off x="70683" y="125870"/>
              <a:ext cx="33591" cy="32957"/>
            </a:xfrm>
            <a:custGeom>
              <a:avLst/>
              <a:gdLst/>
              <a:ahLst/>
              <a:cxnLst/>
              <a:rect l="0" t="0" r="0" b="0"/>
              <a:pathLst>
                <a:path w="33591" h="32957">
                  <a:moveTo>
                    <a:pt x="16776" y="13"/>
                  </a:moveTo>
                  <a:cubicBezTo>
                    <a:pt x="26060" y="0"/>
                    <a:pt x="33579" y="7366"/>
                    <a:pt x="33579" y="16472"/>
                  </a:cubicBezTo>
                  <a:cubicBezTo>
                    <a:pt x="33591" y="25565"/>
                    <a:pt x="26073" y="32944"/>
                    <a:pt x="16802" y="32944"/>
                  </a:cubicBezTo>
                  <a:cubicBezTo>
                    <a:pt x="7544" y="32957"/>
                    <a:pt x="12" y="25590"/>
                    <a:pt x="12" y="16485"/>
                  </a:cubicBezTo>
                  <a:cubicBezTo>
                    <a:pt x="0" y="7391"/>
                    <a:pt x="7518" y="13"/>
                    <a:pt x="16776" y="13"/>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59" name="Shape 1058"/>
            <p:cNvSpPr/>
            <p:nvPr/>
          </p:nvSpPr>
          <p:spPr>
            <a:xfrm>
              <a:off x="139169" y="72371"/>
              <a:ext cx="9385" cy="9195"/>
            </a:xfrm>
            <a:custGeom>
              <a:avLst/>
              <a:gdLst/>
              <a:ahLst/>
              <a:cxnLst/>
              <a:rect l="0" t="0" r="0" b="0"/>
              <a:pathLst>
                <a:path w="9385" h="9195">
                  <a:moveTo>
                    <a:pt x="4699" y="0"/>
                  </a:moveTo>
                  <a:cubicBezTo>
                    <a:pt x="7289" y="0"/>
                    <a:pt x="9385" y="2045"/>
                    <a:pt x="9385" y="4597"/>
                  </a:cubicBezTo>
                  <a:cubicBezTo>
                    <a:pt x="9385" y="7137"/>
                    <a:pt x="7289" y="9195"/>
                    <a:pt x="4699" y="9195"/>
                  </a:cubicBezTo>
                  <a:cubicBezTo>
                    <a:pt x="2121" y="9195"/>
                    <a:pt x="12" y="7137"/>
                    <a:pt x="12" y="4597"/>
                  </a:cubicBezTo>
                  <a:cubicBezTo>
                    <a:pt x="0" y="2057"/>
                    <a:pt x="2108" y="0"/>
                    <a:pt x="4699"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60" name="Shape 1059"/>
            <p:cNvSpPr/>
            <p:nvPr/>
          </p:nvSpPr>
          <p:spPr>
            <a:xfrm>
              <a:off x="95567" y="159652"/>
              <a:ext cx="19977" cy="19609"/>
            </a:xfrm>
            <a:custGeom>
              <a:avLst/>
              <a:gdLst/>
              <a:ahLst/>
              <a:cxnLst/>
              <a:rect l="0" t="0" r="0" b="0"/>
              <a:pathLst>
                <a:path w="19977" h="19609">
                  <a:moveTo>
                    <a:pt x="9982" y="0"/>
                  </a:moveTo>
                  <a:cubicBezTo>
                    <a:pt x="15507" y="0"/>
                    <a:pt x="19977" y="4382"/>
                    <a:pt x="19977" y="9792"/>
                  </a:cubicBezTo>
                  <a:cubicBezTo>
                    <a:pt x="19977" y="15215"/>
                    <a:pt x="15507" y="19596"/>
                    <a:pt x="9995" y="19609"/>
                  </a:cubicBezTo>
                  <a:cubicBezTo>
                    <a:pt x="4470" y="19609"/>
                    <a:pt x="0" y="15215"/>
                    <a:pt x="0" y="9804"/>
                  </a:cubicBezTo>
                  <a:cubicBezTo>
                    <a:pt x="0" y="4394"/>
                    <a:pt x="4470" y="0"/>
                    <a:pt x="9982"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61" name="Shape 1060"/>
            <p:cNvSpPr/>
            <p:nvPr/>
          </p:nvSpPr>
          <p:spPr>
            <a:xfrm>
              <a:off x="92567" y="101124"/>
              <a:ext cx="19977" cy="19609"/>
            </a:xfrm>
            <a:custGeom>
              <a:avLst/>
              <a:gdLst/>
              <a:ahLst/>
              <a:cxnLst/>
              <a:rect l="0" t="0" r="0" b="0"/>
              <a:pathLst>
                <a:path w="19977" h="19609">
                  <a:moveTo>
                    <a:pt x="9982" y="0"/>
                  </a:moveTo>
                  <a:cubicBezTo>
                    <a:pt x="15507" y="0"/>
                    <a:pt x="19977" y="4382"/>
                    <a:pt x="19977" y="9804"/>
                  </a:cubicBezTo>
                  <a:cubicBezTo>
                    <a:pt x="19977" y="15215"/>
                    <a:pt x="15507" y="19596"/>
                    <a:pt x="9995" y="19609"/>
                  </a:cubicBezTo>
                  <a:cubicBezTo>
                    <a:pt x="4470" y="19609"/>
                    <a:pt x="0" y="15215"/>
                    <a:pt x="0" y="9804"/>
                  </a:cubicBezTo>
                  <a:cubicBezTo>
                    <a:pt x="0" y="4394"/>
                    <a:pt x="4470" y="0"/>
                    <a:pt x="9982" y="0"/>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62" name="Shape 1061"/>
            <p:cNvSpPr/>
            <p:nvPr/>
          </p:nvSpPr>
          <p:spPr>
            <a:xfrm>
              <a:off x="119146" y="158714"/>
              <a:ext cx="31026" cy="30442"/>
            </a:xfrm>
            <a:custGeom>
              <a:avLst/>
              <a:gdLst/>
              <a:ahLst/>
              <a:cxnLst/>
              <a:rect l="0" t="0" r="0" b="0"/>
              <a:pathLst>
                <a:path w="31026" h="30442">
                  <a:moveTo>
                    <a:pt x="15507" y="13"/>
                  </a:moveTo>
                  <a:cubicBezTo>
                    <a:pt x="24066" y="0"/>
                    <a:pt x="31013" y="6807"/>
                    <a:pt x="31026" y="15215"/>
                  </a:cubicBezTo>
                  <a:cubicBezTo>
                    <a:pt x="31026" y="23622"/>
                    <a:pt x="24079" y="30442"/>
                    <a:pt x="15519" y="30442"/>
                  </a:cubicBezTo>
                  <a:cubicBezTo>
                    <a:pt x="6947" y="30442"/>
                    <a:pt x="12" y="23635"/>
                    <a:pt x="0" y="15227"/>
                  </a:cubicBezTo>
                  <a:cubicBezTo>
                    <a:pt x="0" y="6833"/>
                    <a:pt x="6947" y="13"/>
                    <a:pt x="15507" y="13"/>
                  </a:cubicBez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63" name="Shape 1062"/>
            <p:cNvSpPr/>
            <p:nvPr/>
          </p:nvSpPr>
          <p:spPr>
            <a:xfrm>
              <a:off x="0" y="204926"/>
              <a:ext cx="170714" cy="205042"/>
            </a:xfrm>
            <a:custGeom>
              <a:avLst/>
              <a:gdLst/>
              <a:ahLst/>
              <a:cxnLst/>
              <a:rect l="0" t="0" r="0" b="0"/>
              <a:pathLst>
                <a:path w="170714" h="205042">
                  <a:moveTo>
                    <a:pt x="2387" y="0"/>
                  </a:moveTo>
                  <a:cubicBezTo>
                    <a:pt x="5346" y="2248"/>
                    <a:pt x="10934" y="5512"/>
                    <a:pt x="20917" y="8522"/>
                  </a:cubicBezTo>
                  <a:lnTo>
                    <a:pt x="19152" y="133147"/>
                  </a:lnTo>
                  <a:cubicBezTo>
                    <a:pt x="19076" y="138341"/>
                    <a:pt x="22682" y="142608"/>
                    <a:pt x="27216" y="142672"/>
                  </a:cubicBezTo>
                  <a:lnTo>
                    <a:pt x="32283" y="142735"/>
                  </a:lnTo>
                  <a:cubicBezTo>
                    <a:pt x="36805" y="142811"/>
                    <a:pt x="40539" y="138646"/>
                    <a:pt x="40615" y="133452"/>
                  </a:cubicBezTo>
                  <a:lnTo>
                    <a:pt x="42329" y="13132"/>
                  </a:lnTo>
                  <a:cubicBezTo>
                    <a:pt x="52933" y="14707"/>
                    <a:pt x="66040" y="15837"/>
                    <a:pt x="82258" y="16091"/>
                  </a:cubicBezTo>
                  <a:cubicBezTo>
                    <a:pt x="138900" y="17018"/>
                    <a:pt x="163563" y="5956"/>
                    <a:pt x="170714" y="1867"/>
                  </a:cubicBezTo>
                  <a:lnTo>
                    <a:pt x="168961" y="124905"/>
                  </a:lnTo>
                  <a:cubicBezTo>
                    <a:pt x="168325" y="169443"/>
                    <a:pt x="130277" y="205042"/>
                    <a:pt x="83985" y="204368"/>
                  </a:cubicBezTo>
                  <a:lnTo>
                    <a:pt x="83312" y="204356"/>
                  </a:lnTo>
                  <a:cubicBezTo>
                    <a:pt x="37033" y="203708"/>
                    <a:pt x="0" y="167043"/>
                    <a:pt x="635" y="122504"/>
                  </a:cubicBezTo>
                  <a:lnTo>
                    <a:pt x="2387" y="0"/>
                  </a:ln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sp>
          <p:nvSpPr>
            <p:cNvPr id="64" name="Shape 1063"/>
            <p:cNvSpPr/>
            <p:nvPr/>
          </p:nvSpPr>
          <p:spPr>
            <a:xfrm>
              <a:off x="192345" y="0"/>
              <a:ext cx="209385" cy="176365"/>
            </a:xfrm>
            <a:custGeom>
              <a:avLst/>
              <a:gdLst/>
              <a:ahLst/>
              <a:cxnLst/>
              <a:rect l="0" t="0" r="0" b="0"/>
              <a:pathLst>
                <a:path w="209385" h="176365">
                  <a:moveTo>
                    <a:pt x="122377" y="2184"/>
                  </a:moveTo>
                  <a:cubicBezTo>
                    <a:pt x="166865" y="0"/>
                    <a:pt x="204800" y="35725"/>
                    <a:pt x="207073" y="81953"/>
                  </a:cubicBezTo>
                  <a:lnTo>
                    <a:pt x="207111" y="82614"/>
                  </a:lnTo>
                  <a:cubicBezTo>
                    <a:pt x="209385" y="128867"/>
                    <a:pt x="175146" y="168123"/>
                    <a:pt x="130658" y="170320"/>
                  </a:cubicBezTo>
                  <a:lnTo>
                    <a:pt x="7760" y="176365"/>
                  </a:lnTo>
                  <a:cubicBezTo>
                    <a:pt x="11582" y="169088"/>
                    <a:pt x="21781" y="144043"/>
                    <a:pt x="18885" y="87465"/>
                  </a:cubicBezTo>
                  <a:cubicBezTo>
                    <a:pt x="17920" y="68504"/>
                    <a:pt x="15913" y="53848"/>
                    <a:pt x="13500" y="42507"/>
                  </a:cubicBezTo>
                  <a:lnTo>
                    <a:pt x="130086" y="36779"/>
                  </a:lnTo>
                  <a:cubicBezTo>
                    <a:pt x="134989" y="36538"/>
                    <a:pt x="138799" y="32664"/>
                    <a:pt x="138570" y="28143"/>
                  </a:cubicBezTo>
                  <a:lnTo>
                    <a:pt x="138316" y="23089"/>
                  </a:lnTo>
                  <a:cubicBezTo>
                    <a:pt x="138100" y="18555"/>
                    <a:pt x="133934" y="15088"/>
                    <a:pt x="129032" y="15329"/>
                  </a:cubicBezTo>
                  <a:lnTo>
                    <a:pt x="7277" y="21323"/>
                  </a:lnTo>
                  <a:cubicBezTo>
                    <a:pt x="4559" y="14605"/>
                    <a:pt x="1918" y="10541"/>
                    <a:pt x="0" y="8204"/>
                  </a:cubicBezTo>
                  <a:lnTo>
                    <a:pt x="122377" y="2184"/>
                  </a:lnTo>
                  <a:close/>
                </a:path>
              </a:pathLst>
            </a:custGeom>
            <a:ln w="0" cap="flat">
              <a:miter lim="100000"/>
            </a:ln>
          </p:spPr>
          <p:style>
            <a:lnRef idx="0">
              <a:srgbClr val="000000">
                <a:alpha val="0"/>
              </a:srgbClr>
            </a:lnRef>
            <a:fillRef idx="1">
              <a:srgbClr val="C7D300"/>
            </a:fillRef>
            <a:effectRef idx="0">
              <a:scrgbClr r="0" g="0" b="0"/>
            </a:effectRef>
            <a:fontRef idx="none"/>
          </p:style>
          <p:txBody>
            <a:bodyPr/>
            <a:lstStyle/>
            <a:p>
              <a:endParaRPr lang="fr-FR"/>
            </a:p>
          </p:txBody>
        </p:sp>
      </p:grpSp>
      <p:grpSp>
        <p:nvGrpSpPr>
          <p:cNvPr id="65" name="Group 21890"/>
          <p:cNvGrpSpPr/>
          <p:nvPr/>
        </p:nvGrpSpPr>
        <p:grpSpPr>
          <a:xfrm>
            <a:off x="8413663" y="2689882"/>
            <a:ext cx="480058" cy="480693"/>
            <a:chOff x="0" y="0"/>
            <a:chExt cx="480485" cy="480804"/>
          </a:xfrm>
        </p:grpSpPr>
        <p:sp>
          <p:nvSpPr>
            <p:cNvPr id="66" name="Shape 989"/>
            <p:cNvSpPr/>
            <p:nvPr/>
          </p:nvSpPr>
          <p:spPr>
            <a:xfrm>
              <a:off x="419665" y="0"/>
              <a:ext cx="60820" cy="60808"/>
            </a:xfrm>
            <a:custGeom>
              <a:avLst/>
              <a:gdLst/>
              <a:ahLst/>
              <a:cxnLst/>
              <a:rect l="0" t="0" r="0" b="0"/>
              <a:pathLst>
                <a:path w="60820" h="60808">
                  <a:moveTo>
                    <a:pt x="13564" y="2934"/>
                  </a:moveTo>
                  <a:lnTo>
                    <a:pt x="57874" y="47231"/>
                  </a:lnTo>
                  <a:cubicBezTo>
                    <a:pt x="60820" y="50178"/>
                    <a:pt x="60808" y="54953"/>
                    <a:pt x="57874" y="57886"/>
                  </a:cubicBezTo>
                  <a:cubicBezTo>
                    <a:pt x="54953" y="60808"/>
                    <a:pt x="50178" y="60808"/>
                    <a:pt x="47244" y="57886"/>
                  </a:cubicBezTo>
                  <a:lnTo>
                    <a:pt x="2934" y="13564"/>
                  </a:lnTo>
                  <a:cubicBezTo>
                    <a:pt x="0" y="10642"/>
                    <a:pt x="0" y="5880"/>
                    <a:pt x="2934" y="2946"/>
                  </a:cubicBezTo>
                  <a:cubicBezTo>
                    <a:pt x="5868" y="0"/>
                    <a:pt x="10643" y="0"/>
                    <a:pt x="13564" y="2934"/>
                  </a:cubicBez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67" name="Shape 990"/>
            <p:cNvSpPr/>
            <p:nvPr/>
          </p:nvSpPr>
          <p:spPr>
            <a:xfrm>
              <a:off x="0" y="278559"/>
              <a:ext cx="132283" cy="202245"/>
            </a:xfrm>
            <a:custGeom>
              <a:avLst/>
              <a:gdLst/>
              <a:ahLst/>
              <a:cxnLst/>
              <a:rect l="0" t="0" r="0" b="0"/>
              <a:pathLst>
                <a:path w="132283" h="202245">
                  <a:moveTo>
                    <a:pt x="132283" y="0"/>
                  </a:moveTo>
                  <a:lnTo>
                    <a:pt x="132283" y="80148"/>
                  </a:lnTo>
                  <a:lnTo>
                    <a:pt x="127673" y="80148"/>
                  </a:lnTo>
                  <a:cubicBezTo>
                    <a:pt x="126098" y="81723"/>
                    <a:pt x="126098" y="84288"/>
                    <a:pt x="127673" y="85875"/>
                  </a:cubicBezTo>
                  <a:lnTo>
                    <a:pt x="131166" y="89368"/>
                  </a:lnTo>
                  <a:lnTo>
                    <a:pt x="132283" y="89368"/>
                  </a:lnTo>
                  <a:lnTo>
                    <a:pt x="132283" y="94739"/>
                  </a:lnTo>
                  <a:lnTo>
                    <a:pt x="125260" y="92263"/>
                  </a:lnTo>
                  <a:lnTo>
                    <a:pt x="114122" y="103401"/>
                  </a:lnTo>
                  <a:cubicBezTo>
                    <a:pt x="110858" y="106652"/>
                    <a:pt x="106134" y="107338"/>
                    <a:pt x="102146" y="105700"/>
                  </a:cubicBezTo>
                  <a:lnTo>
                    <a:pt x="7544" y="200607"/>
                  </a:lnTo>
                  <a:cubicBezTo>
                    <a:pt x="5931" y="202245"/>
                    <a:pt x="3289" y="202245"/>
                    <a:pt x="1638" y="200607"/>
                  </a:cubicBezTo>
                  <a:cubicBezTo>
                    <a:pt x="0" y="198969"/>
                    <a:pt x="0" y="196302"/>
                    <a:pt x="1638" y="194702"/>
                  </a:cubicBezTo>
                  <a:lnTo>
                    <a:pt x="96253" y="99744"/>
                  </a:lnTo>
                  <a:cubicBezTo>
                    <a:pt x="94628" y="95756"/>
                    <a:pt x="95314" y="91095"/>
                    <a:pt x="98565" y="87857"/>
                  </a:cubicBezTo>
                  <a:lnTo>
                    <a:pt x="109703" y="76706"/>
                  </a:lnTo>
                  <a:cubicBezTo>
                    <a:pt x="105130" y="71474"/>
                    <a:pt x="105372" y="63472"/>
                    <a:pt x="110337" y="58507"/>
                  </a:cubicBezTo>
                  <a:lnTo>
                    <a:pt x="111315" y="57529"/>
                  </a:lnTo>
                  <a:lnTo>
                    <a:pt x="105676" y="51903"/>
                  </a:lnTo>
                  <a:cubicBezTo>
                    <a:pt x="104508" y="50722"/>
                    <a:pt x="103683" y="49668"/>
                    <a:pt x="103073" y="48563"/>
                  </a:cubicBezTo>
                  <a:cubicBezTo>
                    <a:pt x="98730" y="41679"/>
                    <a:pt x="99746" y="32574"/>
                    <a:pt x="105664" y="26617"/>
                  </a:cubicBezTo>
                  <a:lnTo>
                    <a:pt x="132283"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68" name="Shape 991"/>
            <p:cNvSpPr/>
            <p:nvPr/>
          </p:nvSpPr>
          <p:spPr>
            <a:xfrm>
              <a:off x="132283" y="213559"/>
              <a:ext cx="65003" cy="166496"/>
            </a:xfrm>
            <a:custGeom>
              <a:avLst/>
              <a:gdLst/>
              <a:ahLst/>
              <a:cxnLst/>
              <a:rect l="0" t="0" r="0" b="0"/>
              <a:pathLst>
                <a:path w="65003" h="166496">
                  <a:moveTo>
                    <a:pt x="65003" y="0"/>
                  </a:moveTo>
                  <a:lnTo>
                    <a:pt x="65003" y="29754"/>
                  </a:lnTo>
                  <a:lnTo>
                    <a:pt x="57468" y="22224"/>
                  </a:lnTo>
                  <a:cubicBezTo>
                    <a:pt x="57125" y="21881"/>
                    <a:pt x="56731" y="21665"/>
                    <a:pt x="56325" y="21462"/>
                  </a:cubicBezTo>
                  <a:cubicBezTo>
                    <a:pt x="55715" y="21170"/>
                    <a:pt x="55080" y="20967"/>
                    <a:pt x="54407" y="20967"/>
                  </a:cubicBezTo>
                  <a:cubicBezTo>
                    <a:pt x="53290" y="20967"/>
                    <a:pt x="52185" y="21373"/>
                    <a:pt x="51334" y="22224"/>
                  </a:cubicBezTo>
                  <a:cubicBezTo>
                    <a:pt x="49975" y="23583"/>
                    <a:pt x="49747" y="25590"/>
                    <a:pt x="50572" y="27215"/>
                  </a:cubicBezTo>
                  <a:cubicBezTo>
                    <a:pt x="50775" y="27622"/>
                    <a:pt x="50991" y="28015"/>
                    <a:pt x="51334" y="28358"/>
                  </a:cubicBezTo>
                  <a:lnTo>
                    <a:pt x="65003" y="42035"/>
                  </a:lnTo>
                  <a:lnTo>
                    <a:pt x="65003" y="69616"/>
                  </a:lnTo>
                  <a:lnTo>
                    <a:pt x="28728" y="105892"/>
                  </a:lnTo>
                  <a:cubicBezTo>
                    <a:pt x="23343" y="111289"/>
                    <a:pt x="23356" y="120027"/>
                    <a:pt x="28728" y="125424"/>
                  </a:cubicBezTo>
                  <a:cubicBezTo>
                    <a:pt x="34138" y="130809"/>
                    <a:pt x="42863" y="130809"/>
                    <a:pt x="48261" y="125424"/>
                  </a:cubicBezTo>
                  <a:lnTo>
                    <a:pt x="65003" y="108680"/>
                  </a:lnTo>
                  <a:lnTo>
                    <a:pt x="65003" y="139327"/>
                  </a:lnTo>
                  <a:lnTo>
                    <a:pt x="43054" y="161276"/>
                  </a:lnTo>
                  <a:cubicBezTo>
                    <a:pt x="39688" y="164642"/>
                    <a:pt x="35218" y="166496"/>
                    <a:pt x="30480" y="166496"/>
                  </a:cubicBezTo>
                  <a:cubicBezTo>
                    <a:pt x="27077" y="166496"/>
                    <a:pt x="23749" y="165531"/>
                    <a:pt x="20841" y="163714"/>
                  </a:cubicBezTo>
                  <a:cubicBezTo>
                    <a:pt x="19901" y="163194"/>
                    <a:pt x="18797" y="162330"/>
                    <a:pt x="17679" y="161187"/>
                  </a:cubicBezTo>
                  <a:lnTo>
                    <a:pt x="12091" y="155612"/>
                  </a:lnTo>
                  <a:lnTo>
                    <a:pt x="11126" y="156577"/>
                  </a:lnTo>
                  <a:cubicBezTo>
                    <a:pt x="8643" y="159060"/>
                    <a:pt x="5414" y="160375"/>
                    <a:pt x="2152" y="160497"/>
                  </a:cubicBezTo>
                  <a:lnTo>
                    <a:pt x="0" y="159738"/>
                  </a:lnTo>
                  <a:lnTo>
                    <a:pt x="0" y="154367"/>
                  </a:lnTo>
                  <a:lnTo>
                    <a:pt x="4611" y="154367"/>
                  </a:lnTo>
                  <a:cubicBezTo>
                    <a:pt x="6185" y="152793"/>
                    <a:pt x="6185" y="150214"/>
                    <a:pt x="4611" y="148640"/>
                  </a:cubicBezTo>
                  <a:lnTo>
                    <a:pt x="1118" y="145147"/>
                  </a:lnTo>
                  <a:lnTo>
                    <a:pt x="0" y="145147"/>
                  </a:lnTo>
                  <a:lnTo>
                    <a:pt x="0" y="65000"/>
                  </a:lnTo>
                  <a:lnTo>
                    <a:pt x="65003"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69" name="Shape 992"/>
            <p:cNvSpPr/>
            <p:nvPr/>
          </p:nvSpPr>
          <p:spPr>
            <a:xfrm>
              <a:off x="197286" y="301038"/>
              <a:ext cx="21199" cy="51848"/>
            </a:xfrm>
            <a:custGeom>
              <a:avLst/>
              <a:gdLst/>
              <a:ahLst/>
              <a:cxnLst/>
              <a:rect l="0" t="0" r="0" b="0"/>
              <a:pathLst>
                <a:path w="21199" h="51848">
                  <a:moveTo>
                    <a:pt x="21199" y="0"/>
                  </a:moveTo>
                  <a:lnTo>
                    <a:pt x="21199" y="30649"/>
                  </a:lnTo>
                  <a:lnTo>
                    <a:pt x="0" y="51848"/>
                  </a:lnTo>
                  <a:lnTo>
                    <a:pt x="0" y="21201"/>
                  </a:lnTo>
                  <a:lnTo>
                    <a:pt x="21199"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70" name="Shape 993"/>
            <p:cNvSpPr/>
            <p:nvPr/>
          </p:nvSpPr>
          <p:spPr>
            <a:xfrm>
              <a:off x="197286" y="192362"/>
              <a:ext cx="21199" cy="90814"/>
            </a:xfrm>
            <a:custGeom>
              <a:avLst/>
              <a:gdLst/>
              <a:ahLst/>
              <a:cxnLst/>
              <a:rect l="0" t="0" r="0" b="0"/>
              <a:pathLst>
                <a:path w="21199" h="90814">
                  <a:moveTo>
                    <a:pt x="21199" y="0"/>
                  </a:moveTo>
                  <a:lnTo>
                    <a:pt x="21199" y="19151"/>
                  </a:lnTo>
                  <a:lnTo>
                    <a:pt x="18970" y="16916"/>
                  </a:lnTo>
                  <a:cubicBezTo>
                    <a:pt x="18627" y="16574"/>
                    <a:pt x="18221" y="16358"/>
                    <a:pt x="17814" y="16154"/>
                  </a:cubicBezTo>
                  <a:cubicBezTo>
                    <a:pt x="17204" y="15850"/>
                    <a:pt x="16570" y="15659"/>
                    <a:pt x="15909" y="15659"/>
                  </a:cubicBezTo>
                  <a:cubicBezTo>
                    <a:pt x="14779" y="15659"/>
                    <a:pt x="13687" y="16066"/>
                    <a:pt x="12836" y="16916"/>
                  </a:cubicBezTo>
                  <a:cubicBezTo>
                    <a:pt x="11477" y="18288"/>
                    <a:pt x="11236" y="20295"/>
                    <a:pt x="12061" y="21908"/>
                  </a:cubicBezTo>
                  <a:cubicBezTo>
                    <a:pt x="12264" y="22327"/>
                    <a:pt x="12493" y="22733"/>
                    <a:pt x="12836" y="23063"/>
                  </a:cubicBezTo>
                  <a:lnTo>
                    <a:pt x="21199" y="31426"/>
                  </a:lnTo>
                  <a:lnTo>
                    <a:pt x="21199" y="69615"/>
                  </a:lnTo>
                  <a:lnTo>
                    <a:pt x="0" y="90814"/>
                  </a:lnTo>
                  <a:lnTo>
                    <a:pt x="0" y="63233"/>
                  </a:lnTo>
                  <a:lnTo>
                    <a:pt x="7489" y="70726"/>
                  </a:lnTo>
                  <a:cubicBezTo>
                    <a:pt x="9191" y="72428"/>
                    <a:pt x="11934" y="72428"/>
                    <a:pt x="13636" y="70726"/>
                  </a:cubicBezTo>
                  <a:cubicBezTo>
                    <a:pt x="15338" y="69024"/>
                    <a:pt x="15338" y="66282"/>
                    <a:pt x="13636" y="64580"/>
                  </a:cubicBezTo>
                  <a:lnTo>
                    <a:pt x="0" y="50952"/>
                  </a:lnTo>
                  <a:lnTo>
                    <a:pt x="0" y="21198"/>
                  </a:lnTo>
                  <a:lnTo>
                    <a:pt x="21199"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71" name="Shape 994"/>
            <p:cNvSpPr/>
            <p:nvPr/>
          </p:nvSpPr>
          <p:spPr>
            <a:xfrm>
              <a:off x="218484" y="268523"/>
              <a:ext cx="32511" cy="63164"/>
            </a:xfrm>
            <a:custGeom>
              <a:avLst/>
              <a:gdLst/>
              <a:ahLst/>
              <a:cxnLst/>
              <a:rect l="0" t="0" r="0" b="0"/>
              <a:pathLst>
                <a:path w="32511" h="63164">
                  <a:moveTo>
                    <a:pt x="32511" y="0"/>
                  </a:moveTo>
                  <a:lnTo>
                    <a:pt x="32511" y="30653"/>
                  </a:lnTo>
                  <a:lnTo>
                    <a:pt x="0" y="63164"/>
                  </a:lnTo>
                  <a:lnTo>
                    <a:pt x="0" y="32515"/>
                  </a:lnTo>
                  <a:lnTo>
                    <a:pt x="32511"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72" name="Shape 995"/>
            <p:cNvSpPr/>
            <p:nvPr/>
          </p:nvSpPr>
          <p:spPr>
            <a:xfrm>
              <a:off x="218484" y="159852"/>
              <a:ext cx="32511" cy="102125"/>
            </a:xfrm>
            <a:custGeom>
              <a:avLst/>
              <a:gdLst/>
              <a:ahLst/>
              <a:cxnLst/>
              <a:rect l="0" t="0" r="0" b="0"/>
              <a:pathLst>
                <a:path w="32511" h="102125">
                  <a:moveTo>
                    <a:pt x="32511" y="0"/>
                  </a:moveTo>
                  <a:lnTo>
                    <a:pt x="32511" y="29755"/>
                  </a:lnTo>
                  <a:lnTo>
                    <a:pt x="24974" y="22223"/>
                  </a:lnTo>
                  <a:cubicBezTo>
                    <a:pt x="24632" y="21880"/>
                    <a:pt x="24225" y="21651"/>
                    <a:pt x="23806" y="21448"/>
                  </a:cubicBezTo>
                  <a:cubicBezTo>
                    <a:pt x="23209" y="21143"/>
                    <a:pt x="22574" y="20940"/>
                    <a:pt x="21914" y="20940"/>
                  </a:cubicBezTo>
                  <a:cubicBezTo>
                    <a:pt x="20784" y="20940"/>
                    <a:pt x="19691" y="21372"/>
                    <a:pt x="18840" y="22223"/>
                  </a:cubicBezTo>
                  <a:cubicBezTo>
                    <a:pt x="17481" y="23569"/>
                    <a:pt x="17266" y="25576"/>
                    <a:pt x="18066" y="27201"/>
                  </a:cubicBezTo>
                  <a:cubicBezTo>
                    <a:pt x="18269" y="27608"/>
                    <a:pt x="18498" y="28014"/>
                    <a:pt x="18840" y="28357"/>
                  </a:cubicBezTo>
                  <a:lnTo>
                    <a:pt x="32511" y="42027"/>
                  </a:lnTo>
                  <a:lnTo>
                    <a:pt x="32511" y="69614"/>
                  </a:lnTo>
                  <a:lnTo>
                    <a:pt x="0" y="102125"/>
                  </a:lnTo>
                  <a:lnTo>
                    <a:pt x="0" y="63936"/>
                  </a:lnTo>
                  <a:lnTo>
                    <a:pt x="2216" y="66152"/>
                  </a:lnTo>
                  <a:cubicBezTo>
                    <a:pt x="3905" y="67828"/>
                    <a:pt x="6648" y="67828"/>
                    <a:pt x="8337" y="66152"/>
                  </a:cubicBezTo>
                  <a:cubicBezTo>
                    <a:pt x="10039" y="64463"/>
                    <a:pt x="10039" y="61707"/>
                    <a:pt x="8337" y="60018"/>
                  </a:cubicBezTo>
                  <a:lnTo>
                    <a:pt x="0" y="51660"/>
                  </a:lnTo>
                  <a:lnTo>
                    <a:pt x="0" y="32510"/>
                  </a:lnTo>
                  <a:lnTo>
                    <a:pt x="32511"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sp>
          <p:nvSpPr>
            <p:cNvPr id="73" name="Shape 996"/>
            <p:cNvSpPr/>
            <p:nvPr/>
          </p:nvSpPr>
          <p:spPr>
            <a:xfrm>
              <a:off x="250996" y="16276"/>
              <a:ext cx="213253" cy="282900"/>
            </a:xfrm>
            <a:custGeom>
              <a:avLst/>
              <a:gdLst/>
              <a:ahLst/>
              <a:cxnLst/>
              <a:rect l="0" t="0" r="0" b="0"/>
              <a:pathLst>
                <a:path w="213253" h="282900">
                  <a:moveTo>
                    <a:pt x="174264" y="0"/>
                  </a:moveTo>
                  <a:lnTo>
                    <a:pt x="190926" y="16688"/>
                  </a:lnTo>
                  <a:lnTo>
                    <a:pt x="141320" y="66281"/>
                  </a:lnTo>
                  <a:lnTo>
                    <a:pt x="141320" y="66294"/>
                  </a:lnTo>
                  <a:lnTo>
                    <a:pt x="148026" y="73012"/>
                  </a:lnTo>
                  <a:lnTo>
                    <a:pt x="148038" y="72999"/>
                  </a:lnTo>
                  <a:lnTo>
                    <a:pt x="197645" y="23394"/>
                  </a:lnTo>
                  <a:lnTo>
                    <a:pt x="213253" y="38976"/>
                  </a:lnTo>
                  <a:lnTo>
                    <a:pt x="165996" y="86246"/>
                  </a:lnTo>
                  <a:cubicBezTo>
                    <a:pt x="165196" y="87059"/>
                    <a:pt x="164281" y="87757"/>
                    <a:pt x="163316" y="88265"/>
                  </a:cubicBezTo>
                  <a:lnTo>
                    <a:pt x="183128" y="108077"/>
                  </a:lnTo>
                  <a:cubicBezTo>
                    <a:pt x="187040" y="111989"/>
                    <a:pt x="187040" y="118339"/>
                    <a:pt x="183128" y="122238"/>
                  </a:cubicBezTo>
                  <a:cubicBezTo>
                    <a:pt x="179204" y="126174"/>
                    <a:pt x="172854" y="126174"/>
                    <a:pt x="168956" y="122263"/>
                  </a:cubicBezTo>
                  <a:lnTo>
                    <a:pt x="164764" y="118059"/>
                  </a:lnTo>
                  <a:cubicBezTo>
                    <a:pt x="164561" y="118301"/>
                    <a:pt x="164231" y="118669"/>
                    <a:pt x="164180" y="118720"/>
                  </a:cubicBezTo>
                  <a:lnTo>
                    <a:pt x="0" y="282900"/>
                  </a:lnTo>
                  <a:lnTo>
                    <a:pt x="0" y="252247"/>
                  </a:lnTo>
                  <a:lnTo>
                    <a:pt x="50388" y="201854"/>
                  </a:lnTo>
                  <a:lnTo>
                    <a:pt x="59303" y="210769"/>
                  </a:lnTo>
                  <a:lnTo>
                    <a:pt x="157780" y="112306"/>
                  </a:lnTo>
                  <a:cubicBezTo>
                    <a:pt x="157983" y="112065"/>
                    <a:pt x="158059" y="111785"/>
                    <a:pt x="158237" y="111544"/>
                  </a:cubicBezTo>
                  <a:lnTo>
                    <a:pt x="101633" y="54953"/>
                  </a:lnTo>
                  <a:cubicBezTo>
                    <a:pt x="101569" y="55016"/>
                    <a:pt x="101467" y="55042"/>
                    <a:pt x="101391" y="55105"/>
                  </a:cubicBezTo>
                  <a:cubicBezTo>
                    <a:pt x="101137" y="55321"/>
                    <a:pt x="100883" y="55512"/>
                    <a:pt x="100592" y="55664"/>
                  </a:cubicBezTo>
                  <a:lnTo>
                    <a:pt x="44991" y="111303"/>
                  </a:lnTo>
                  <a:cubicBezTo>
                    <a:pt x="45422" y="111506"/>
                    <a:pt x="45829" y="111747"/>
                    <a:pt x="46172" y="112090"/>
                  </a:cubicBezTo>
                  <a:lnTo>
                    <a:pt x="67342" y="133248"/>
                  </a:lnTo>
                  <a:cubicBezTo>
                    <a:pt x="69045" y="134938"/>
                    <a:pt x="69045" y="137681"/>
                    <a:pt x="67342" y="139395"/>
                  </a:cubicBezTo>
                  <a:cubicBezTo>
                    <a:pt x="65653" y="141084"/>
                    <a:pt x="62910" y="141084"/>
                    <a:pt x="61209" y="139395"/>
                  </a:cubicBezTo>
                  <a:lnTo>
                    <a:pt x="40025" y="118224"/>
                  </a:lnTo>
                  <a:cubicBezTo>
                    <a:pt x="39682" y="117869"/>
                    <a:pt x="39453" y="117462"/>
                    <a:pt x="39250" y="117043"/>
                  </a:cubicBezTo>
                  <a:lnTo>
                    <a:pt x="17787" y="138519"/>
                  </a:lnTo>
                  <a:cubicBezTo>
                    <a:pt x="18206" y="138735"/>
                    <a:pt x="18613" y="138951"/>
                    <a:pt x="18968" y="139306"/>
                  </a:cubicBezTo>
                  <a:lnTo>
                    <a:pt x="29535" y="149885"/>
                  </a:lnTo>
                  <a:cubicBezTo>
                    <a:pt x="31236" y="151587"/>
                    <a:pt x="31236" y="154331"/>
                    <a:pt x="29535" y="156020"/>
                  </a:cubicBezTo>
                  <a:cubicBezTo>
                    <a:pt x="27846" y="157709"/>
                    <a:pt x="25102" y="157709"/>
                    <a:pt x="23401" y="156020"/>
                  </a:cubicBezTo>
                  <a:lnTo>
                    <a:pt x="12834" y="145453"/>
                  </a:lnTo>
                  <a:cubicBezTo>
                    <a:pt x="12479" y="145110"/>
                    <a:pt x="12250" y="144691"/>
                    <a:pt x="12047" y="144272"/>
                  </a:cubicBezTo>
                  <a:lnTo>
                    <a:pt x="2420" y="153911"/>
                  </a:lnTo>
                  <a:lnTo>
                    <a:pt x="30855" y="182334"/>
                  </a:lnTo>
                  <a:lnTo>
                    <a:pt x="0" y="213189"/>
                  </a:lnTo>
                  <a:lnTo>
                    <a:pt x="0" y="185603"/>
                  </a:lnTo>
                  <a:lnTo>
                    <a:pt x="7500" y="193103"/>
                  </a:lnTo>
                  <a:cubicBezTo>
                    <a:pt x="9189" y="194793"/>
                    <a:pt x="11945" y="194793"/>
                    <a:pt x="13634" y="193103"/>
                  </a:cubicBezTo>
                  <a:cubicBezTo>
                    <a:pt x="15336" y="191427"/>
                    <a:pt x="15336" y="188659"/>
                    <a:pt x="13634" y="186957"/>
                  </a:cubicBezTo>
                  <a:lnTo>
                    <a:pt x="0" y="173331"/>
                  </a:lnTo>
                  <a:lnTo>
                    <a:pt x="0" y="143576"/>
                  </a:lnTo>
                  <a:lnTo>
                    <a:pt x="94533" y="49047"/>
                  </a:lnTo>
                  <a:cubicBezTo>
                    <a:pt x="94660" y="48920"/>
                    <a:pt x="94927" y="48704"/>
                    <a:pt x="95181" y="48489"/>
                  </a:cubicBezTo>
                  <a:lnTo>
                    <a:pt x="90952" y="44259"/>
                  </a:lnTo>
                  <a:cubicBezTo>
                    <a:pt x="87040" y="40361"/>
                    <a:pt x="87053" y="33985"/>
                    <a:pt x="90964" y="30086"/>
                  </a:cubicBezTo>
                  <a:cubicBezTo>
                    <a:pt x="94863" y="26175"/>
                    <a:pt x="101226" y="26175"/>
                    <a:pt x="105125" y="30086"/>
                  </a:cubicBezTo>
                  <a:lnTo>
                    <a:pt x="124975" y="49924"/>
                  </a:lnTo>
                  <a:cubicBezTo>
                    <a:pt x="125509" y="48946"/>
                    <a:pt x="126195" y="48057"/>
                    <a:pt x="127007" y="47270"/>
                  </a:cubicBezTo>
                  <a:lnTo>
                    <a:pt x="174264" y="0"/>
                  </a:lnTo>
                  <a:close/>
                </a:path>
              </a:pathLst>
            </a:custGeom>
            <a:ln w="0" cap="flat">
              <a:miter lim="100000"/>
            </a:ln>
          </p:spPr>
          <p:style>
            <a:lnRef idx="0">
              <a:srgbClr val="000000">
                <a:alpha val="0"/>
              </a:srgbClr>
            </a:lnRef>
            <a:fillRef idx="1">
              <a:srgbClr val="12A537"/>
            </a:fillRef>
            <a:effectRef idx="0">
              <a:scrgbClr r="0" g="0" b="0"/>
            </a:effectRef>
            <a:fontRef idx="none"/>
          </p:style>
          <p:txBody>
            <a:bodyPr/>
            <a:lstStyle/>
            <a:p>
              <a:endParaRPr lang="fr-FR"/>
            </a:p>
          </p:txBody>
        </p:sp>
      </p:grpSp>
      <p:pic>
        <p:nvPicPr>
          <p:cNvPr id="78" name="Image 77"/>
          <p:cNvPicPr/>
          <p:nvPr/>
        </p:nvPicPr>
        <p:blipFill>
          <a:blip r:embed="rId4" cstate="screen">
            <a:extLst>
              <a:ext uri="{28A0092B-C50C-407E-A947-70E740481C1C}">
                <a14:useLocalDpi xmlns:a14="http://schemas.microsoft.com/office/drawing/2010/main"/>
              </a:ext>
            </a:extLst>
          </a:blip>
          <a:stretch>
            <a:fillRect/>
          </a:stretch>
        </p:blipFill>
        <p:spPr>
          <a:xfrm>
            <a:off x="8426662" y="4073525"/>
            <a:ext cx="539750" cy="449580"/>
          </a:xfrm>
          <a:prstGeom prst="rect">
            <a:avLst/>
          </a:prstGeom>
        </p:spPr>
      </p:pic>
      <p:pic>
        <p:nvPicPr>
          <p:cNvPr id="79" name="Image 78"/>
          <p:cNvPicPr/>
          <p:nvPr/>
        </p:nvPicPr>
        <p:blipFill>
          <a:blip r:embed="rId5"/>
          <a:stretch>
            <a:fillRect/>
          </a:stretch>
        </p:blipFill>
        <p:spPr>
          <a:xfrm>
            <a:off x="8467143" y="3414723"/>
            <a:ext cx="434975" cy="391160"/>
          </a:xfrm>
          <a:prstGeom prst="rect">
            <a:avLst/>
          </a:prstGeom>
        </p:spPr>
      </p:pic>
      <p:pic>
        <p:nvPicPr>
          <p:cNvPr id="80" name="Image 79"/>
          <p:cNvPicPr/>
          <p:nvPr/>
        </p:nvPicPr>
        <p:blipFill>
          <a:blip r:embed="rId6" cstate="screen">
            <a:extLst>
              <a:ext uri="{28A0092B-C50C-407E-A947-70E740481C1C}">
                <a14:useLocalDpi xmlns:a14="http://schemas.microsoft.com/office/drawing/2010/main"/>
              </a:ext>
            </a:extLst>
          </a:blip>
          <a:stretch>
            <a:fillRect/>
          </a:stretch>
        </p:blipFill>
        <p:spPr>
          <a:xfrm>
            <a:off x="9537700" y="4113598"/>
            <a:ext cx="570230" cy="368300"/>
          </a:xfrm>
          <a:prstGeom prst="rect">
            <a:avLst/>
          </a:prstGeom>
        </p:spPr>
      </p:pic>
      <p:sp>
        <p:nvSpPr>
          <p:cNvPr id="74" name="Espace réservé du contenu 3"/>
          <p:cNvSpPr txBox="1">
            <a:spLocks/>
          </p:cNvSpPr>
          <p:nvPr/>
        </p:nvSpPr>
        <p:spPr bwMode="auto">
          <a:xfrm>
            <a:off x="8394700" y="4652669"/>
            <a:ext cx="1962236" cy="896738"/>
          </a:xfrm>
          <a:custGeom>
            <a:avLst/>
            <a:gdLst>
              <a:gd name="connsiteX0" fmla="*/ 0 w 3970784"/>
              <a:gd name="connsiteY0" fmla="*/ 518108 h 4681536"/>
              <a:gd name="connsiteX1" fmla="*/ 151751 w 3970784"/>
              <a:gd name="connsiteY1" fmla="*/ 151750 h 4681536"/>
              <a:gd name="connsiteX2" fmla="*/ 518109 w 3970784"/>
              <a:gd name="connsiteY2" fmla="*/ 0 h 4681536"/>
              <a:gd name="connsiteX3" fmla="*/ 3452676 w 3970784"/>
              <a:gd name="connsiteY3" fmla="*/ 0 h 4681536"/>
              <a:gd name="connsiteX4" fmla="*/ 3819034 w 3970784"/>
              <a:gd name="connsiteY4" fmla="*/ 151751 h 4681536"/>
              <a:gd name="connsiteX5" fmla="*/ 3970784 w 3970784"/>
              <a:gd name="connsiteY5" fmla="*/ 518109 h 4681536"/>
              <a:gd name="connsiteX6" fmla="*/ 3970784 w 3970784"/>
              <a:gd name="connsiteY6" fmla="*/ 4163428 h 4681536"/>
              <a:gd name="connsiteX7" fmla="*/ 3819034 w 3970784"/>
              <a:gd name="connsiteY7" fmla="*/ 4529786 h 4681536"/>
              <a:gd name="connsiteX8" fmla="*/ 3452676 w 3970784"/>
              <a:gd name="connsiteY8" fmla="*/ 4681536 h 4681536"/>
              <a:gd name="connsiteX9" fmla="*/ 518108 w 3970784"/>
              <a:gd name="connsiteY9" fmla="*/ 4681536 h 4681536"/>
              <a:gd name="connsiteX10" fmla="*/ 151750 w 3970784"/>
              <a:gd name="connsiteY10" fmla="*/ 4529785 h 4681536"/>
              <a:gd name="connsiteX11" fmla="*/ 0 w 3970784"/>
              <a:gd name="connsiteY11" fmla="*/ 4163427 h 4681536"/>
              <a:gd name="connsiteX12" fmla="*/ 0 w 3970784"/>
              <a:gd name="connsiteY12" fmla="*/ 518108 h 4681536"/>
              <a:gd name="connsiteX0" fmla="*/ 57337 w 4028121"/>
              <a:gd name="connsiteY0" fmla="*/ 693905 h 4857333"/>
              <a:gd name="connsiteX1" fmla="*/ 575446 w 4028121"/>
              <a:gd name="connsiteY1" fmla="*/ 175797 h 4857333"/>
              <a:gd name="connsiteX2" fmla="*/ 3510013 w 4028121"/>
              <a:gd name="connsiteY2" fmla="*/ 175797 h 4857333"/>
              <a:gd name="connsiteX3" fmla="*/ 3876371 w 4028121"/>
              <a:gd name="connsiteY3" fmla="*/ 327548 h 4857333"/>
              <a:gd name="connsiteX4" fmla="*/ 4028121 w 4028121"/>
              <a:gd name="connsiteY4" fmla="*/ 693906 h 4857333"/>
              <a:gd name="connsiteX5" fmla="*/ 4028121 w 4028121"/>
              <a:gd name="connsiteY5" fmla="*/ 4339225 h 4857333"/>
              <a:gd name="connsiteX6" fmla="*/ 3876371 w 4028121"/>
              <a:gd name="connsiteY6" fmla="*/ 4705583 h 4857333"/>
              <a:gd name="connsiteX7" fmla="*/ 3510013 w 4028121"/>
              <a:gd name="connsiteY7" fmla="*/ 4857333 h 4857333"/>
              <a:gd name="connsiteX8" fmla="*/ 575445 w 4028121"/>
              <a:gd name="connsiteY8" fmla="*/ 4857333 h 4857333"/>
              <a:gd name="connsiteX9" fmla="*/ 209087 w 4028121"/>
              <a:gd name="connsiteY9" fmla="*/ 4705582 h 4857333"/>
              <a:gd name="connsiteX10" fmla="*/ 57337 w 4028121"/>
              <a:gd name="connsiteY10" fmla="*/ 4339224 h 4857333"/>
              <a:gd name="connsiteX11" fmla="*/ 57337 w 4028121"/>
              <a:gd name="connsiteY11" fmla="*/ 693905 h 4857333"/>
              <a:gd name="connsiteX0" fmla="*/ 57337 w 4028121"/>
              <a:gd name="connsiteY0" fmla="*/ 724033 h 4887461"/>
              <a:gd name="connsiteX1" fmla="*/ 575446 w 4028121"/>
              <a:gd name="connsiteY1" fmla="*/ 205925 h 4887461"/>
              <a:gd name="connsiteX2" fmla="*/ 3510013 w 4028121"/>
              <a:gd name="connsiteY2" fmla="*/ 205925 h 4887461"/>
              <a:gd name="connsiteX3" fmla="*/ 3876371 w 4028121"/>
              <a:gd name="connsiteY3" fmla="*/ 357676 h 4887461"/>
              <a:gd name="connsiteX4" fmla="*/ 4028121 w 4028121"/>
              <a:gd name="connsiteY4" fmla="*/ 724034 h 4887461"/>
              <a:gd name="connsiteX5" fmla="*/ 4028121 w 4028121"/>
              <a:gd name="connsiteY5" fmla="*/ 4369353 h 4887461"/>
              <a:gd name="connsiteX6" fmla="*/ 3876371 w 4028121"/>
              <a:gd name="connsiteY6" fmla="*/ 4735711 h 4887461"/>
              <a:gd name="connsiteX7" fmla="*/ 3510013 w 4028121"/>
              <a:gd name="connsiteY7" fmla="*/ 4887461 h 4887461"/>
              <a:gd name="connsiteX8" fmla="*/ 575445 w 4028121"/>
              <a:gd name="connsiteY8" fmla="*/ 4887461 h 4887461"/>
              <a:gd name="connsiteX9" fmla="*/ 209087 w 4028121"/>
              <a:gd name="connsiteY9" fmla="*/ 4735710 h 4887461"/>
              <a:gd name="connsiteX10" fmla="*/ 57337 w 4028121"/>
              <a:gd name="connsiteY10" fmla="*/ 4369352 h 4887461"/>
              <a:gd name="connsiteX11" fmla="*/ 57337 w 4028121"/>
              <a:gd name="connsiteY11" fmla="*/ 724033 h 4887461"/>
              <a:gd name="connsiteX0" fmla="*/ 57337 w 4028121"/>
              <a:gd name="connsiteY0" fmla="*/ 670723 h 4834151"/>
              <a:gd name="connsiteX1" fmla="*/ 575446 w 4028121"/>
              <a:gd name="connsiteY1" fmla="*/ 152615 h 4834151"/>
              <a:gd name="connsiteX2" fmla="*/ 3510013 w 4028121"/>
              <a:gd name="connsiteY2" fmla="*/ 152615 h 4834151"/>
              <a:gd name="connsiteX3" fmla="*/ 3876371 w 4028121"/>
              <a:gd name="connsiteY3" fmla="*/ 304366 h 4834151"/>
              <a:gd name="connsiteX4" fmla="*/ 4028121 w 4028121"/>
              <a:gd name="connsiteY4" fmla="*/ 670724 h 4834151"/>
              <a:gd name="connsiteX5" fmla="*/ 4028121 w 4028121"/>
              <a:gd name="connsiteY5" fmla="*/ 4316043 h 4834151"/>
              <a:gd name="connsiteX6" fmla="*/ 3876371 w 4028121"/>
              <a:gd name="connsiteY6" fmla="*/ 4682401 h 4834151"/>
              <a:gd name="connsiteX7" fmla="*/ 3510013 w 4028121"/>
              <a:gd name="connsiteY7" fmla="*/ 4834151 h 4834151"/>
              <a:gd name="connsiteX8" fmla="*/ 575445 w 4028121"/>
              <a:gd name="connsiteY8" fmla="*/ 4834151 h 4834151"/>
              <a:gd name="connsiteX9" fmla="*/ 209087 w 4028121"/>
              <a:gd name="connsiteY9" fmla="*/ 4682400 h 4834151"/>
              <a:gd name="connsiteX10" fmla="*/ 57337 w 4028121"/>
              <a:gd name="connsiteY10" fmla="*/ 4316042 h 4834151"/>
              <a:gd name="connsiteX11" fmla="*/ 57337 w 4028121"/>
              <a:gd name="connsiteY11" fmla="*/ 670723 h 4834151"/>
              <a:gd name="connsiteX0" fmla="*/ 68385 w 4039169"/>
              <a:gd name="connsiteY0" fmla="*/ 670723 h 4834151"/>
              <a:gd name="connsiteX1" fmla="*/ 586494 w 4039169"/>
              <a:gd name="connsiteY1" fmla="*/ 152615 h 4834151"/>
              <a:gd name="connsiteX2" fmla="*/ 3521061 w 4039169"/>
              <a:gd name="connsiteY2" fmla="*/ 152615 h 4834151"/>
              <a:gd name="connsiteX3" fmla="*/ 3887419 w 4039169"/>
              <a:gd name="connsiteY3" fmla="*/ 304366 h 4834151"/>
              <a:gd name="connsiteX4" fmla="*/ 4039169 w 4039169"/>
              <a:gd name="connsiteY4" fmla="*/ 670724 h 4834151"/>
              <a:gd name="connsiteX5" fmla="*/ 4039169 w 4039169"/>
              <a:gd name="connsiteY5" fmla="*/ 4316043 h 4834151"/>
              <a:gd name="connsiteX6" fmla="*/ 3887419 w 4039169"/>
              <a:gd name="connsiteY6" fmla="*/ 4682401 h 4834151"/>
              <a:gd name="connsiteX7" fmla="*/ 3521061 w 4039169"/>
              <a:gd name="connsiteY7" fmla="*/ 4834151 h 4834151"/>
              <a:gd name="connsiteX8" fmla="*/ 586493 w 4039169"/>
              <a:gd name="connsiteY8" fmla="*/ 4834151 h 4834151"/>
              <a:gd name="connsiteX9" fmla="*/ 220135 w 4039169"/>
              <a:gd name="connsiteY9" fmla="*/ 4682400 h 4834151"/>
              <a:gd name="connsiteX10" fmla="*/ 68385 w 4039169"/>
              <a:gd name="connsiteY10" fmla="*/ 4316042 h 4834151"/>
              <a:gd name="connsiteX11" fmla="*/ 68385 w 4039169"/>
              <a:gd name="connsiteY11" fmla="*/ 670723 h 4834151"/>
              <a:gd name="connsiteX0" fmla="*/ 102293 w 4073077"/>
              <a:gd name="connsiteY0" fmla="*/ 670723 h 4834151"/>
              <a:gd name="connsiteX1" fmla="*/ 620402 w 4073077"/>
              <a:gd name="connsiteY1" fmla="*/ 152615 h 4834151"/>
              <a:gd name="connsiteX2" fmla="*/ 3554969 w 4073077"/>
              <a:gd name="connsiteY2" fmla="*/ 152615 h 4834151"/>
              <a:gd name="connsiteX3" fmla="*/ 3921327 w 4073077"/>
              <a:gd name="connsiteY3" fmla="*/ 304366 h 4834151"/>
              <a:gd name="connsiteX4" fmla="*/ 4073077 w 4073077"/>
              <a:gd name="connsiteY4" fmla="*/ 670724 h 4834151"/>
              <a:gd name="connsiteX5" fmla="*/ 4073077 w 4073077"/>
              <a:gd name="connsiteY5" fmla="*/ 4316043 h 4834151"/>
              <a:gd name="connsiteX6" fmla="*/ 3921327 w 4073077"/>
              <a:gd name="connsiteY6" fmla="*/ 4682401 h 4834151"/>
              <a:gd name="connsiteX7" fmla="*/ 3554969 w 4073077"/>
              <a:gd name="connsiteY7" fmla="*/ 4834151 h 4834151"/>
              <a:gd name="connsiteX8" fmla="*/ 620401 w 4073077"/>
              <a:gd name="connsiteY8" fmla="*/ 4834151 h 4834151"/>
              <a:gd name="connsiteX9" fmla="*/ 254043 w 4073077"/>
              <a:gd name="connsiteY9" fmla="*/ 4682400 h 4834151"/>
              <a:gd name="connsiteX10" fmla="*/ 102293 w 4073077"/>
              <a:gd name="connsiteY10" fmla="*/ 4316042 h 4834151"/>
              <a:gd name="connsiteX11" fmla="*/ 102293 w 4073077"/>
              <a:gd name="connsiteY11" fmla="*/ 670723 h 4834151"/>
              <a:gd name="connsiteX0" fmla="*/ 71813 w 4042597"/>
              <a:gd name="connsiteY0" fmla="*/ 670723 h 4834151"/>
              <a:gd name="connsiteX1" fmla="*/ 589922 w 4042597"/>
              <a:gd name="connsiteY1" fmla="*/ 152615 h 4834151"/>
              <a:gd name="connsiteX2" fmla="*/ 3524489 w 4042597"/>
              <a:gd name="connsiteY2" fmla="*/ 152615 h 4834151"/>
              <a:gd name="connsiteX3" fmla="*/ 3890847 w 4042597"/>
              <a:gd name="connsiteY3" fmla="*/ 304366 h 4834151"/>
              <a:gd name="connsiteX4" fmla="*/ 4042597 w 4042597"/>
              <a:gd name="connsiteY4" fmla="*/ 670724 h 4834151"/>
              <a:gd name="connsiteX5" fmla="*/ 4042597 w 4042597"/>
              <a:gd name="connsiteY5" fmla="*/ 4316043 h 4834151"/>
              <a:gd name="connsiteX6" fmla="*/ 3890847 w 4042597"/>
              <a:gd name="connsiteY6" fmla="*/ 4682401 h 4834151"/>
              <a:gd name="connsiteX7" fmla="*/ 3524489 w 4042597"/>
              <a:gd name="connsiteY7" fmla="*/ 4834151 h 4834151"/>
              <a:gd name="connsiteX8" fmla="*/ 589921 w 4042597"/>
              <a:gd name="connsiteY8" fmla="*/ 4834151 h 4834151"/>
              <a:gd name="connsiteX9" fmla="*/ 223563 w 4042597"/>
              <a:gd name="connsiteY9" fmla="*/ 4682400 h 4834151"/>
              <a:gd name="connsiteX10" fmla="*/ 71813 w 4042597"/>
              <a:gd name="connsiteY10" fmla="*/ 4316042 h 4834151"/>
              <a:gd name="connsiteX11" fmla="*/ 71813 w 4042597"/>
              <a:gd name="connsiteY11" fmla="*/ 670723 h 4834151"/>
              <a:gd name="connsiteX0" fmla="*/ 82861 w 4053645"/>
              <a:gd name="connsiteY0" fmla="*/ 670723 h 4834151"/>
              <a:gd name="connsiteX1" fmla="*/ 600970 w 4053645"/>
              <a:gd name="connsiteY1" fmla="*/ 152615 h 4834151"/>
              <a:gd name="connsiteX2" fmla="*/ 3535537 w 4053645"/>
              <a:gd name="connsiteY2" fmla="*/ 152615 h 4834151"/>
              <a:gd name="connsiteX3" fmla="*/ 3901895 w 4053645"/>
              <a:gd name="connsiteY3" fmla="*/ 304366 h 4834151"/>
              <a:gd name="connsiteX4" fmla="*/ 4053645 w 4053645"/>
              <a:gd name="connsiteY4" fmla="*/ 670724 h 4834151"/>
              <a:gd name="connsiteX5" fmla="*/ 4053645 w 4053645"/>
              <a:gd name="connsiteY5" fmla="*/ 4316043 h 4834151"/>
              <a:gd name="connsiteX6" fmla="*/ 3901895 w 4053645"/>
              <a:gd name="connsiteY6" fmla="*/ 4682401 h 4834151"/>
              <a:gd name="connsiteX7" fmla="*/ 3535537 w 4053645"/>
              <a:gd name="connsiteY7" fmla="*/ 4834151 h 4834151"/>
              <a:gd name="connsiteX8" fmla="*/ 600969 w 4053645"/>
              <a:gd name="connsiteY8" fmla="*/ 4834151 h 4834151"/>
              <a:gd name="connsiteX9" fmla="*/ 234611 w 4053645"/>
              <a:gd name="connsiteY9" fmla="*/ 4682400 h 4834151"/>
              <a:gd name="connsiteX10" fmla="*/ 82861 w 4053645"/>
              <a:gd name="connsiteY10" fmla="*/ 4316042 h 4834151"/>
              <a:gd name="connsiteX11" fmla="*/ 82861 w 4053645"/>
              <a:gd name="connsiteY11" fmla="*/ 670723 h 4834151"/>
              <a:gd name="connsiteX0" fmla="*/ 55809 w 4026593"/>
              <a:gd name="connsiteY0" fmla="*/ 670723 h 4834151"/>
              <a:gd name="connsiteX1" fmla="*/ 573918 w 4026593"/>
              <a:gd name="connsiteY1" fmla="*/ 152615 h 4834151"/>
              <a:gd name="connsiteX2" fmla="*/ 3508485 w 4026593"/>
              <a:gd name="connsiteY2" fmla="*/ 152615 h 4834151"/>
              <a:gd name="connsiteX3" fmla="*/ 3874843 w 4026593"/>
              <a:gd name="connsiteY3" fmla="*/ 304366 h 4834151"/>
              <a:gd name="connsiteX4" fmla="*/ 4026593 w 4026593"/>
              <a:gd name="connsiteY4" fmla="*/ 670724 h 4834151"/>
              <a:gd name="connsiteX5" fmla="*/ 4026593 w 4026593"/>
              <a:gd name="connsiteY5" fmla="*/ 4316043 h 4834151"/>
              <a:gd name="connsiteX6" fmla="*/ 3874843 w 4026593"/>
              <a:gd name="connsiteY6" fmla="*/ 4682401 h 4834151"/>
              <a:gd name="connsiteX7" fmla="*/ 3508485 w 4026593"/>
              <a:gd name="connsiteY7" fmla="*/ 4834151 h 4834151"/>
              <a:gd name="connsiteX8" fmla="*/ 573917 w 4026593"/>
              <a:gd name="connsiteY8" fmla="*/ 4834151 h 4834151"/>
              <a:gd name="connsiteX9" fmla="*/ 207559 w 4026593"/>
              <a:gd name="connsiteY9" fmla="*/ 4682400 h 4834151"/>
              <a:gd name="connsiteX10" fmla="*/ 55809 w 4026593"/>
              <a:gd name="connsiteY10" fmla="*/ 4316042 h 4834151"/>
              <a:gd name="connsiteX11" fmla="*/ 55809 w 4026593"/>
              <a:gd name="connsiteY11" fmla="*/ 670723 h 4834151"/>
              <a:gd name="connsiteX0" fmla="*/ 93527 w 4064311"/>
              <a:gd name="connsiteY0" fmla="*/ 670723 h 4834151"/>
              <a:gd name="connsiteX1" fmla="*/ 611636 w 4064311"/>
              <a:gd name="connsiteY1" fmla="*/ 152615 h 4834151"/>
              <a:gd name="connsiteX2" fmla="*/ 3546203 w 4064311"/>
              <a:gd name="connsiteY2" fmla="*/ 152615 h 4834151"/>
              <a:gd name="connsiteX3" fmla="*/ 3912561 w 4064311"/>
              <a:gd name="connsiteY3" fmla="*/ 304366 h 4834151"/>
              <a:gd name="connsiteX4" fmla="*/ 4064311 w 4064311"/>
              <a:gd name="connsiteY4" fmla="*/ 670724 h 4834151"/>
              <a:gd name="connsiteX5" fmla="*/ 4064311 w 4064311"/>
              <a:gd name="connsiteY5" fmla="*/ 4316043 h 4834151"/>
              <a:gd name="connsiteX6" fmla="*/ 3912561 w 4064311"/>
              <a:gd name="connsiteY6" fmla="*/ 4682401 h 4834151"/>
              <a:gd name="connsiteX7" fmla="*/ 3546203 w 4064311"/>
              <a:gd name="connsiteY7" fmla="*/ 4834151 h 4834151"/>
              <a:gd name="connsiteX8" fmla="*/ 611635 w 4064311"/>
              <a:gd name="connsiteY8" fmla="*/ 4834151 h 4834151"/>
              <a:gd name="connsiteX9" fmla="*/ 245277 w 4064311"/>
              <a:gd name="connsiteY9" fmla="*/ 4682400 h 4834151"/>
              <a:gd name="connsiteX10" fmla="*/ 93527 w 4064311"/>
              <a:gd name="connsiteY10" fmla="*/ 4316042 h 4834151"/>
              <a:gd name="connsiteX11" fmla="*/ 93527 w 4064311"/>
              <a:gd name="connsiteY11" fmla="*/ 670723 h 4834151"/>
              <a:gd name="connsiteX0" fmla="*/ 59237 w 4030021"/>
              <a:gd name="connsiteY0" fmla="*/ 670723 h 4834151"/>
              <a:gd name="connsiteX1" fmla="*/ 577346 w 4030021"/>
              <a:gd name="connsiteY1" fmla="*/ 152615 h 4834151"/>
              <a:gd name="connsiteX2" fmla="*/ 3511913 w 4030021"/>
              <a:gd name="connsiteY2" fmla="*/ 152615 h 4834151"/>
              <a:gd name="connsiteX3" fmla="*/ 3878271 w 4030021"/>
              <a:gd name="connsiteY3" fmla="*/ 304366 h 4834151"/>
              <a:gd name="connsiteX4" fmla="*/ 4030021 w 4030021"/>
              <a:gd name="connsiteY4" fmla="*/ 670724 h 4834151"/>
              <a:gd name="connsiteX5" fmla="*/ 4030021 w 4030021"/>
              <a:gd name="connsiteY5" fmla="*/ 4316043 h 4834151"/>
              <a:gd name="connsiteX6" fmla="*/ 3878271 w 4030021"/>
              <a:gd name="connsiteY6" fmla="*/ 4682401 h 4834151"/>
              <a:gd name="connsiteX7" fmla="*/ 3511913 w 4030021"/>
              <a:gd name="connsiteY7" fmla="*/ 4834151 h 4834151"/>
              <a:gd name="connsiteX8" fmla="*/ 577345 w 4030021"/>
              <a:gd name="connsiteY8" fmla="*/ 4834151 h 4834151"/>
              <a:gd name="connsiteX9" fmla="*/ 210987 w 4030021"/>
              <a:gd name="connsiteY9" fmla="*/ 4682400 h 4834151"/>
              <a:gd name="connsiteX10" fmla="*/ 59237 w 4030021"/>
              <a:gd name="connsiteY10" fmla="*/ 4316042 h 4834151"/>
              <a:gd name="connsiteX11" fmla="*/ 59237 w 4030021"/>
              <a:gd name="connsiteY11" fmla="*/ 670723 h 4834151"/>
              <a:gd name="connsiteX0" fmla="*/ 89335 w 4060119"/>
              <a:gd name="connsiteY0" fmla="*/ 670723 h 4834151"/>
              <a:gd name="connsiteX1" fmla="*/ 607444 w 4060119"/>
              <a:gd name="connsiteY1" fmla="*/ 152615 h 4834151"/>
              <a:gd name="connsiteX2" fmla="*/ 3542011 w 4060119"/>
              <a:gd name="connsiteY2" fmla="*/ 152615 h 4834151"/>
              <a:gd name="connsiteX3" fmla="*/ 3908369 w 4060119"/>
              <a:gd name="connsiteY3" fmla="*/ 304366 h 4834151"/>
              <a:gd name="connsiteX4" fmla="*/ 4060119 w 4060119"/>
              <a:gd name="connsiteY4" fmla="*/ 670724 h 4834151"/>
              <a:gd name="connsiteX5" fmla="*/ 4060119 w 4060119"/>
              <a:gd name="connsiteY5" fmla="*/ 4316043 h 4834151"/>
              <a:gd name="connsiteX6" fmla="*/ 3908369 w 4060119"/>
              <a:gd name="connsiteY6" fmla="*/ 4682401 h 4834151"/>
              <a:gd name="connsiteX7" fmla="*/ 3542011 w 4060119"/>
              <a:gd name="connsiteY7" fmla="*/ 4834151 h 4834151"/>
              <a:gd name="connsiteX8" fmla="*/ 607443 w 4060119"/>
              <a:gd name="connsiteY8" fmla="*/ 4834151 h 4834151"/>
              <a:gd name="connsiteX9" fmla="*/ 241085 w 4060119"/>
              <a:gd name="connsiteY9" fmla="*/ 4682400 h 4834151"/>
              <a:gd name="connsiteX10" fmla="*/ 89335 w 4060119"/>
              <a:gd name="connsiteY10" fmla="*/ 4316042 h 4834151"/>
              <a:gd name="connsiteX11" fmla="*/ 89335 w 4060119"/>
              <a:gd name="connsiteY11" fmla="*/ 670723 h 4834151"/>
              <a:gd name="connsiteX0" fmla="*/ 89335 w 4060119"/>
              <a:gd name="connsiteY0" fmla="*/ 685611 h 4849039"/>
              <a:gd name="connsiteX1" fmla="*/ 607444 w 4060119"/>
              <a:gd name="connsiteY1" fmla="*/ 167503 h 4849039"/>
              <a:gd name="connsiteX2" fmla="*/ 3542011 w 4060119"/>
              <a:gd name="connsiteY2" fmla="*/ 167503 h 4849039"/>
              <a:gd name="connsiteX3" fmla="*/ 3908369 w 4060119"/>
              <a:gd name="connsiteY3" fmla="*/ 319254 h 4849039"/>
              <a:gd name="connsiteX4" fmla="*/ 4060119 w 4060119"/>
              <a:gd name="connsiteY4" fmla="*/ 685612 h 4849039"/>
              <a:gd name="connsiteX5" fmla="*/ 4060119 w 4060119"/>
              <a:gd name="connsiteY5" fmla="*/ 4330931 h 4849039"/>
              <a:gd name="connsiteX6" fmla="*/ 3908369 w 4060119"/>
              <a:gd name="connsiteY6" fmla="*/ 4697289 h 4849039"/>
              <a:gd name="connsiteX7" fmla="*/ 3542011 w 4060119"/>
              <a:gd name="connsiteY7" fmla="*/ 4849039 h 4849039"/>
              <a:gd name="connsiteX8" fmla="*/ 607443 w 4060119"/>
              <a:gd name="connsiteY8" fmla="*/ 4849039 h 4849039"/>
              <a:gd name="connsiteX9" fmla="*/ 241085 w 4060119"/>
              <a:gd name="connsiteY9" fmla="*/ 4697288 h 4849039"/>
              <a:gd name="connsiteX10" fmla="*/ 89335 w 4060119"/>
              <a:gd name="connsiteY10" fmla="*/ 4330930 h 4849039"/>
              <a:gd name="connsiteX11" fmla="*/ 89335 w 4060119"/>
              <a:gd name="connsiteY11" fmla="*/ 685611 h 4849039"/>
              <a:gd name="connsiteX0" fmla="*/ 100447 w 4060119"/>
              <a:gd name="connsiteY0" fmla="*/ 685611 h 5222660"/>
              <a:gd name="connsiteX1" fmla="*/ 607444 w 4060119"/>
              <a:gd name="connsiteY1" fmla="*/ 541124 h 5222660"/>
              <a:gd name="connsiteX2" fmla="*/ 3542011 w 4060119"/>
              <a:gd name="connsiteY2" fmla="*/ 541124 h 5222660"/>
              <a:gd name="connsiteX3" fmla="*/ 3908369 w 4060119"/>
              <a:gd name="connsiteY3" fmla="*/ 692875 h 5222660"/>
              <a:gd name="connsiteX4" fmla="*/ 4060119 w 4060119"/>
              <a:gd name="connsiteY4" fmla="*/ 1059233 h 5222660"/>
              <a:gd name="connsiteX5" fmla="*/ 4060119 w 4060119"/>
              <a:gd name="connsiteY5" fmla="*/ 4704552 h 5222660"/>
              <a:gd name="connsiteX6" fmla="*/ 3908369 w 4060119"/>
              <a:gd name="connsiteY6" fmla="*/ 5070910 h 5222660"/>
              <a:gd name="connsiteX7" fmla="*/ 3542011 w 4060119"/>
              <a:gd name="connsiteY7" fmla="*/ 5222660 h 5222660"/>
              <a:gd name="connsiteX8" fmla="*/ 607443 w 4060119"/>
              <a:gd name="connsiteY8" fmla="*/ 5222660 h 5222660"/>
              <a:gd name="connsiteX9" fmla="*/ 241085 w 4060119"/>
              <a:gd name="connsiteY9" fmla="*/ 5070909 h 5222660"/>
              <a:gd name="connsiteX10" fmla="*/ 89335 w 4060119"/>
              <a:gd name="connsiteY10" fmla="*/ 4704551 h 5222660"/>
              <a:gd name="connsiteX11" fmla="*/ 100447 w 4060119"/>
              <a:gd name="connsiteY11" fmla="*/ 685611 h 5222660"/>
              <a:gd name="connsiteX0" fmla="*/ 100447 w 4060119"/>
              <a:gd name="connsiteY0" fmla="*/ 333221 h 4870270"/>
              <a:gd name="connsiteX1" fmla="*/ 607444 w 4060119"/>
              <a:gd name="connsiteY1" fmla="*/ 188734 h 4870270"/>
              <a:gd name="connsiteX2" fmla="*/ 3542011 w 4060119"/>
              <a:gd name="connsiteY2" fmla="*/ 188734 h 4870270"/>
              <a:gd name="connsiteX3" fmla="*/ 3908369 w 4060119"/>
              <a:gd name="connsiteY3" fmla="*/ 340485 h 4870270"/>
              <a:gd name="connsiteX4" fmla="*/ 4060119 w 4060119"/>
              <a:gd name="connsiteY4" fmla="*/ 706843 h 4870270"/>
              <a:gd name="connsiteX5" fmla="*/ 4060119 w 4060119"/>
              <a:gd name="connsiteY5" fmla="*/ 4352162 h 4870270"/>
              <a:gd name="connsiteX6" fmla="*/ 3908369 w 4060119"/>
              <a:gd name="connsiteY6" fmla="*/ 4718520 h 4870270"/>
              <a:gd name="connsiteX7" fmla="*/ 3542011 w 4060119"/>
              <a:gd name="connsiteY7" fmla="*/ 4870270 h 4870270"/>
              <a:gd name="connsiteX8" fmla="*/ 607443 w 4060119"/>
              <a:gd name="connsiteY8" fmla="*/ 4870270 h 4870270"/>
              <a:gd name="connsiteX9" fmla="*/ 241085 w 4060119"/>
              <a:gd name="connsiteY9" fmla="*/ 4718519 h 4870270"/>
              <a:gd name="connsiteX10" fmla="*/ 89335 w 4060119"/>
              <a:gd name="connsiteY10" fmla="*/ 4352161 h 4870270"/>
              <a:gd name="connsiteX11" fmla="*/ 100447 w 4060119"/>
              <a:gd name="connsiteY11" fmla="*/ 333221 h 4870270"/>
              <a:gd name="connsiteX0" fmla="*/ 100447 w 4060119"/>
              <a:gd name="connsiteY0" fmla="*/ 169421 h 4706470"/>
              <a:gd name="connsiteX1" fmla="*/ 607444 w 4060119"/>
              <a:gd name="connsiteY1" fmla="*/ 24934 h 4706470"/>
              <a:gd name="connsiteX2" fmla="*/ 3542011 w 4060119"/>
              <a:gd name="connsiteY2" fmla="*/ 24934 h 4706470"/>
              <a:gd name="connsiteX3" fmla="*/ 3908369 w 4060119"/>
              <a:gd name="connsiteY3" fmla="*/ 176685 h 4706470"/>
              <a:gd name="connsiteX4" fmla="*/ 4060119 w 4060119"/>
              <a:gd name="connsiteY4" fmla="*/ 543043 h 4706470"/>
              <a:gd name="connsiteX5" fmla="*/ 4060119 w 4060119"/>
              <a:gd name="connsiteY5" fmla="*/ 4188362 h 4706470"/>
              <a:gd name="connsiteX6" fmla="*/ 3908369 w 4060119"/>
              <a:gd name="connsiteY6" fmla="*/ 4554720 h 4706470"/>
              <a:gd name="connsiteX7" fmla="*/ 3542011 w 4060119"/>
              <a:gd name="connsiteY7" fmla="*/ 4706470 h 4706470"/>
              <a:gd name="connsiteX8" fmla="*/ 607443 w 4060119"/>
              <a:gd name="connsiteY8" fmla="*/ 4706470 h 4706470"/>
              <a:gd name="connsiteX9" fmla="*/ 241085 w 4060119"/>
              <a:gd name="connsiteY9" fmla="*/ 4554719 h 4706470"/>
              <a:gd name="connsiteX10" fmla="*/ 89335 w 4060119"/>
              <a:gd name="connsiteY10" fmla="*/ 4188361 h 4706470"/>
              <a:gd name="connsiteX11" fmla="*/ 100447 w 4060119"/>
              <a:gd name="connsiteY11" fmla="*/ 169421 h 4706470"/>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00447 w 4060119"/>
              <a:gd name="connsiteY0" fmla="*/ 244034 h 4781083"/>
              <a:gd name="connsiteX1" fmla="*/ 607444 w 4060119"/>
              <a:gd name="connsiteY1" fmla="*/ 99547 h 4781083"/>
              <a:gd name="connsiteX2" fmla="*/ 3542011 w 4060119"/>
              <a:gd name="connsiteY2" fmla="*/ 99547 h 4781083"/>
              <a:gd name="connsiteX3" fmla="*/ 3908369 w 4060119"/>
              <a:gd name="connsiteY3" fmla="*/ 251298 h 4781083"/>
              <a:gd name="connsiteX4" fmla="*/ 4060119 w 4060119"/>
              <a:gd name="connsiteY4" fmla="*/ 617656 h 4781083"/>
              <a:gd name="connsiteX5" fmla="*/ 4060119 w 4060119"/>
              <a:gd name="connsiteY5" fmla="*/ 4262975 h 4781083"/>
              <a:gd name="connsiteX6" fmla="*/ 3908369 w 4060119"/>
              <a:gd name="connsiteY6" fmla="*/ 4629333 h 4781083"/>
              <a:gd name="connsiteX7" fmla="*/ 3542011 w 4060119"/>
              <a:gd name="connsiteY7" fmla="*/ 4781083 h 4781083"/>
              <a:gd name="connsiteX8" fmla="*/ 607443 w 4060119"/>
              <a:gd name="connsiteY8" fmla="*/ 4781083 h 4781083"/>
              <a:gd name="connsiteX9" fmla="*/ 241085 w 4060119"/>
              <a:gd name="connsiteY9" fmla="*/ 4629332 h 4781083"/>
              <a:gd name="connsiteX10" fmla="*/ 89335 w 4060119"/>
              <a:gd name="connsiteY10" fmla="*/ 4262974 h 4781083"/>
              <a:gd name="connsiteX11" fmla="*/ 100447 w 4060119"/>
              <a:gd name="connsiteY11" fmla="*/ 244034 h 4781083"/>
              <a:gd name="connsiteX0" fmla="*/ 12817 w 3972489"/>
              <a:gd name="connsiteY0" fmla="*/ 244034 h 4781083"/>
              <a:gd name="connsiteX1" fmla="*/ 519814 w 3972489"/>
              <a:gd name="connsiteY1" fmla="*/ 99547 h 4781083"/>
              <a:gd name="connsiteX2" fmla="*/ 3454381 w 3972489"/>
              <a:gd name="connsiteY2" fmla="*/ 99547 h 4781083"/>
              <a:gd name="connsiteX3" fmla="*/ 3820739 w 3972489"/>
              <a:gd name="connsiteY3" fmla="*/ 251298 h 4781083"/>
              <a:gd name="connsiteX4" fmla="*/ 3972489 w 3972489"/>
              <a:gd name="connsiteY4" fmla="*/ 617656 h 4781083"/>
              <a:gd name="connsiteX5" fmla="*/ 3972489 w 3972489"/>
              <a:gd name="connsiteY5" fmla="*/ 4262975 h 4781083"/>
              <a:gd name="connsiteX6" fmla="*/ 3820739 w 3972489"/>
              <a:gd name="connsiteY6" fmla="*/ 4629333 h 4781083"/>
              <a:gd name="connsiteX7" fmla="*/ 3454381 w 3972489"/>
              <a:gd name="connsiteY7" fmla="*/ 4781083 h 4781083"/>
              <a:gd name="connsiteX8" fmla="*/ 519813 w 3972489"/>
              <a:gd name="connsiteY8" fmla="*/ 4781083 h 4781083"/>
              <a:gd name="connsiteX9" fmla="*/ 153455 w 3972489"/>
              <a:gd name="connsiteY9" fmla="*/ 4629332 h 4781083"/>
              <a:gd name="connsiteX10" fmla="*/ 1705 w 3972489"/>
              <a:gd name="connsiteY10" fmla="*/ 4262974 h 4781083"/>
              <a:gd name="connsiteX11" fmla="*/ 12817 w 3972489"/>
              <a:gd name="connsiteY11" fmla="*/ 244034 h 4781083"/>
              <a:gd name="connsiteX0" fmla="*/ 12817 w 3972489"/>
              <a:gd name="connsiteY0" fmla="*/ 212820 h 4749869"/>
              <a:gd name="connsiteX1" fmla="*/ 519814 w 3972489"/>
              <a:gd name="connsiteY1" fmla="*/ 68333 h 4749869"/>
              <a:gd name="connsiteX2" fmla="*/ 3454381 w 3972489"/>
              <a:gd name="connsiteY2" fmla="*/ 68333 h 4749869"/>
              <a:gd name="connsiteX3" fmla="*/ 3820739 w 3972489"/>
              <a:gd name="connsiteY3" fmla="*/ 220084 h 4749869"/>
              <a:gd name="connsiteX4" fmla="*/ 3972489 w 3972489"/>
              <a:gd name="connsiteY4" fmla="*/ 586442 h 4749869"/>
              <a:gd name="connsiteX5" fmla="*/ 3972489 w 3972489"/>
              <a:gd name="connsiteY5" fmla="*/ 4231761 h 4749869"/>
              <a:gd name="connsiteX6" fmla="*/ 3820739 w 3972489"/>
              <a:gd name="connsiteY6" fmla="*/ 4598119 h 4749869"/>
              <a:gd name="connsiteX7" fmla="*/ 3454381 w 3972489"/>
              <a:gd name="connsiteY7" fmla="*/ 4749869 h 4749869"/>
              <a:gd name="connsiteX8" fmla="*/ 519813 w 3972489"/>
              <a:gd name="connsiteY8" fmla="*/ 4749869 h 4749869"/>
              <a:gd name="connsiteX9" fmla="*/ 153455 w 3972489"/>
              <a:gd name="connsiteY9" fmla="*/ 4598118 h 4749869"/>
              <a:gd name="connsiteX10" fmla="*/ 1705 w 3972489"/>
              <a:gd name="connsiteY10" fmla="*/ 4231760 h 4749869"/>
              <a:gd name="connsiteX11" fmla="*/ 12817 w 3972489"/>
              <a:gd name="connsiteY11" fmla="*/ 212820 h 4749869"/>
              <a:gd name="connsiteX0" fmla="*/ 12817 w 3972489"/>
              <a:gd name="connsiteY0" fmla="*/ 212820 h 4894355"/>
              <a:gd name="connsiteX1" fmla="*/ 519814 w 3972489"/>
              <a:gd name="connsiteY1" fmla="*/ 212819 h 4894355"/>
              <a:gd name="connsiteX2" fmla="*/ 3454381 w 3972489"/>
              <a:gd name="connsiteY2" fmla="*/ 212819 h 4894355"/>
              <a:gd name="connsiteX3" fmla="*/ 3820739 w 3972489"/>
              <a:gd name="connsiteY3" fmla="*/ 364570 h 4894355"/>
              <a:gd name="connsiteX4" fmla="*/ 3972489 w 3972489"/>
              <a:gd name="connsiteY4" fmla="*/ 730928 h 4894355"/>
              <a:gd name="connsiteX5" fmla="*/ 3972489 w 3972489"/>
              <a:gd name="connsiteY5" fmla="*/ 4376247 h 4894355"/>
              <a:gd name="connsiteX6" fmla="*/ 3820739 w 3972489"/>
              <a:gd name="connsiteY6" fmla="*/ 4742605 h 4894355"/>
              <a:gd name="connsiteX7" fmla="*/ 3454381 w 3972489"/>
              <a:gd name="connsiteY7" fmla="*/ 4894355 h 4894355"/>
              <a:gd name="connsiteX8" fmla="*/ 519813 w 3972489"/>
              <a:gd name="connsiteY8" fmla="*/ 4894355 h 4894355"/>
              <a:gd name="connsiteX9" fmla="*/ 153455 w 3972489"/>
              <a:gd name="connsiteY9" fmla="*/ 4742604 h 4894355"/>
              <a:gd name="connsiteX10" fmla="*/ 1705 w 3972489"/>
              <a:gd name="connsiteY10" fmla="*/ 4376246 h 4894355"/>
              <a:gd name="connsiteX11" fmla="*/ 12817 w 3972489"/>
              <a:gd name="connsiteY11" fmla="*/ 212820 h 4894355"/>
              <a:gd name="connsiteX0" fmla="*/ 12817 w 3972489"/>
              <a:gd name="connsiteY0" fmla="*/ 1 h 4681536"/>
              <a:gd name="connsiteX1" fmla="*/ 519814 w 3972489"/>
              <a:gd name="connsiteY1" fmla="*/ 0 h 4681536"/>
              <a:gd name="connsiteX2" fmla="*/ 3454381 w 3972489"/>
              <a:gd name="connsiteY2" fmla="*/ 0 h 4681536"/>
              <a:gd name="connsiteX3" fmla="*/ 3820739 w 3972489"/>
              <a:gd name="connsiteY3" fmla="*/ 151751 h 4681536"/>
              <a:gd name="connsiteX4" fmla="*/ 3972489 w 3972489"/>
              <a:gd name="connsiteY4" fmla="*/ 518109 h 4681536"/>
              <a:gd name="connsiteX5" fmla="*/ 3972489 w 3972489"/>
              <a:gd name="connsiteY5" fmla="*/ 4163428 h 4681536"/>
              <a:gd name="connsiteX6" fmla="*/ 3820739 w 3972489"/>
              <a:gd name="connsiteY6" fmla="*/ 4529786 h 4681536"/>
              <a:gd name="connsiteX7" fmla="*/ 3454381 w 3972489"/>
              <a:gd name="connsiteY7" fmla="*/ 4681536 h 4681536"/>
              <a:gd name="connsiteX8" fmla="*/ 519813 w 3972489"/>
              <a:gd name="connsiteY8" fmla="*/ 4681536 h 4681536"/>
              <a:gd name="connsiteX9" fmla="*/ 153455 w 3972489"/>
              <a:gd name="connsiteY9" fmla="*/ 4529785 h 4681536"/>
              <a:gd name="connsiteX10" fmla="*/ 1705 w 3972489"/>
              <a:gd name="connsiteY10" fmla="*/ 4163427 h 4681536"/>
              <a:gd name="connsiteX11" fmla="*/ 12817 w 3972489"/>
              <a:gd name="connsiteY11" fmla="*/ 1 h 4681536"/>
              <a:gd name="connsiteX0" fmla="*/ 519814 w 4479486"/>
              <a:gd name="connsiteY0" fmla="*/ 1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19814 w 4479486"/>
              <a:gd name="connsiteY11" fmla="*/ 1 h 4681536"/>
              <a:gd name="connsiteX0" fmla="*/ 591822 w 4479486"/>
              <a:gd name="connsiteY0" fmla="*/ 0 h 4681536"/>
              <a:gd name="connsiteX1" fmla="*/ 519814 w 4479486"/>
              <a:gd name="connsiteY1" fmla="*/ 0 h 4681536"/>
              <a:gd name="connsiteX2" fmla="*/ 3961378 w 4479486"/>
              <a:gd name="connsiteY2" fmla="*/ 0 h 4681536"/>
              <a:gd name="connsiteX3" fmla="*/ 4327736 w 4479486"/>
              <a:gd name="connsiteY3" fmla="*/ 151751 h 4681536"/>
              <a:gd name="connsiteX4" fmla="*/ 4479486 w 4479486"/>
              <a:gd name="connsiteY4" fmla="*/ 518109 h 4681536"/>
              <a:gd name="connsiteX5" fmla="*/ 4479486 w 4479486"/>
              <a:gd name="connsiteY5" fmla="*/ 4163428 h 4681536"/>
              <a:gd name="connsiteX6" fmla="*/ 4327736 w 4479486"/>
              <a:gd name="connsiteY6" fmla="*/ 4529786 h 4681536"/>
              <a:gd name="connsiteX7" fmla="*/ 3961378 w 4479486"/>
              <a:gd name="connsiteY7" fmla="*/ 4681536 h 4681536"/>
              <a:gd name="connsiteX8" fmla="*/ 1026810 w 4479486"/>
              <a:gd name="connsiteY8" fmla="*/ 4681536 h 4681536"/>
              <a:gd name="connsiteX9" fmla="*/ 660452 w 4479486"/>
              <a:gd name="connsiteY9" fmla="*/ 4529785 h 4681536"/>
              <a:gd name="connsiteX10" fmla="*/ 508702 w 4479486"/>
              <a:gd name="connsiteY10" fmla="*/ 4163427 h 4681536"/>
              <a:gd name="connsiteX11" fmla="*/ 591822 w 4479486"/>
              <a:gd name="connsiteY11" fmla="*/ 0 h 4681536"/>
              <a:gd name="connsiteX0" fmla="*/ 11112 w 3970784"/>
              <a:gd name="connsiteY0" fmla="*/ 0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 name="connsiteX11" fmla="*/ 11112 w 3970784"/>
              <a:gd name="connsiteY11" fmla="*/ 0 h 4681536"/>
              <a:gd name="connsiteX0" fmla="*/ 0 w 3970784"/>
              <a:gd name="connsiteY0" fmla="*/ 4163427 h 4681536"/>
              <a:gd name="connsiteX1" fmla="*/ 11112 w 3970784"/>
              <a:gd name="connsiteY1" fmla="*/ 0 h 4681536"/>
              <a:gd name="connsiteX2" fmla="*/ 3452676 w 3970784"/>
              <a:gd name="connsiteY2" fmla="*/ 0 h 4681536"/>
              <a:gd name="connsiteX3" fmla="*/ 3819034 w 3970784"/>
              <a:gd name="connsiteY3" fmla="*/ 151751 h 4681536"/>
              <a:gd name="connsiteX4" fmla="*/ 3970784 w 3970784"/>
              <a:gd name="connsiteY4" fmla="*/ 518109 h 4681536"/>
              <a:gd name="connsiteX5" fmla="*/ 3970784 w 3970784"/>
              <a:gd name="connsiteY5" fmla="*/ 4163428 h 4681536"/>
              <a:gd name="connsiteX6" fmla="*/ 3819034 w 3970784"/>
              <a:gd name="connsiteY6" fmla="*/ 4529786 h 4681536"/>
              <a:gd name="connsiteX7" fmla="*/ 3452676 w 3970784"/>
              <a:gd name="connsiteY7" fmla="*/ 4681536 h 4681536"/>
              <a:gd name="connsiteX8" fmla="*/ 518108 w 3970784"/>
              <a:gd name="connsiteY8" fmla="*/ 4681536 h 4681536"/>
              <a:gd name="connsiteX9" fmla="*/ 151750 w 3970784"/>
              <a:gd name="connsiteY9" fmla="*/ 4529785 h 4681536"/>
              <a:gd name="connsiteX10" fmla="*/ 0 w 3970784"/>
              <a:gd name="connsiteY10" fmla="*/ 4163427 h 468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0784" h="4681536">
                <a:moveTo>
                  <a:pt x="0" y="4163427"/>
                </a:moveTo>
                <a:lnTo>
                  <a:pt x="11112" y="0"/>
                </a:lnTo>
                <a:lnTo>
                  <a:pt x="3452676" y="0"/>
                </a:lnTo>
                <a:cubicBezTo>
                  <a:pt x="3590087" y="0"/>
                  <a:pt x="3721870" y="54587"/>
                  <a:pt x="3819034" y="151751"/>
                </a:cubicBezTo>
                <a:cubicBezTo>
                  <a:pt x="3916198" y="248915"/>
                  <a:pt x="3970784" y="380698"/>
                  <a:pt x="3970784" y="518109"/>
                </a:cubicBezTo>
                <a:lnTo>
                  <a:pt x="3970784" y="4163428"/>
                </a:lnTo>
                <a:cubicBezTo>
                  <a:pt x="3970784" y="4300839"/>
                  <a:pt x="3916198" y="4432622"/>
                  <a:pt x="3819034" y="4529786"/>
                </a:cubicBezTo>
                <a:cubicBezTo>
                  <a:pt x="3721870" y="4626950"/>
                  <a:pt x="3590087" y="4681536"/>
                  <a:pt x="3452676" y="4681536"/>
                </a:cubicBezTo>
                <a:lnTo>
                  <a:pt x="518108" y="4681536"/>
                </a:lnTo>
                <a:cubicBezTo>
                  <a:pt x="380697" y="4681536"/>
                  <a:pt x="248914" y="4626950"/>
                  <a:pt x="151750" y="4529785"/>
                </a:cubicBezTo>
                <a:cubicBezTo>
                  <a:pt x="54586" y="4432621"/>
                  <a:pt x="0" y="4300838"/>
                  <a:pt x="0" y="4163427"/>
                </a:cubicBezTo>
                <a:close/>
              </a:path>
            </a:pathLst>
          </a:custGeom>
          <a:solidFill>
            <a:schemeClr val="bg1"/>
          </a:solidFill>
          <a:ln w="19050">
            <a:solidFill>
              <a:schemeClr val="tx2"/>
            </a:solidFill>
          </a:ln>
          <a:extLst/>
        </p:spPr>
        <p:txBody>
          <a:bodyPr vert="horz" wrap="square" lIns="144000" tIns="144000" rIns="144000" bIns="144000" numCol="1" anchor="t" anchorCtr="0" compatLnSpc="1">
            <a:prstTxWarp prst="textNoShape">
              <a:avLst/>
            </a:prstTxWarp>
          </a:bodyPr>
          <a:lstStyle>
            <a:lvl1pPr algn="l" defTabSz="912813" rtl="0" eaLnBrk="0" fontAlgn="base" hangingPunct="0">
              <a:lnSpc>
                <a:spcPct val="90000"/>
              </a:lnSpc>
              <a:spcBef>
                <a:spcPts val="1200"/>
              </a:spcBef>
              <a:spcAft>
                <a:spcPct val="0"/>
              </a:spcAft>
              <a:defRPr sz="1335" kern="1200">
                <a:solidFill>
                  <a:srgbClr val="00B2A9"/>
                </a:solidFill>
                <a:latin typeface="+mn-lt"/>
                <a:ea typeface="+mn-ea"/>
                <a:cs typeface="+mn-cs"/>
              </a:defRPr>
            </a:lvl1pPr>
            <a:lvl2pPr algn="l" defTabSz="912813" rtl="0" eaLnBrk="0" fontAlgn="base" hangingPunct="0">
              <a:lnSpc>
                <a:spcPct val="90000"/>
              </a:lnSpc>
              <a:spcBef>
                <a:spcPts val="600"/>
              </a:spcBef>
              <a:spcAft>
                <a:spcPct val="0"/>
              </a:spcAft>
              <a:buClr>
                <a:schemeClr val="accent1"/>
              </a:buClr>
              <a:buSzPct val="80000"/>
              <a:buFont typeface="Wingdings" panose="05000000000000000000" pitchFamily="2" charset="2"/>
              <a:defRPr sz="1335" kern="1200">
                <a:solidFill>
                  <a:schemeClr val="tx1"/>
                </a:solidFill>
                <a:latin typeface="+mn-lt"/>
                <a:ea typeface="+mn-ea"/>
                <a:cs typeface="+mn-cs"/>
              </a:defRPr>
            </a:lvl2pPr>
            <a:lvl3pPr marL="143998" indent="-143998" algn="l" defTabSz="912813" rtl="0" eaLnBrk="0" fontAlgn="base" hangingPunct="0">
              <a:lnSpc>
                <a:spcPct val="90000"/>
              </a:lnSpc>
              <a:spcBef>
                <a:spcPts val="600"/>
              </a:spcBef>
              <a:spcAft>
                <a:spcPct val="0"/>
              </a:spcAft>
              <a:buClr>
                <a:schemeClr val="accent1"/>
              </a:buClr>
              <a:buSzPct val="70000"/>
              <a:buBlip>
                <a:blip r:embed="rId7"/>
              </a:buBlip>
              <a:defRPr sz="1335" kern="1200">
                <a:solidFill>
                  <a:schemeClr val="tx1"/>
                </a:solidFill>
                <a:latin typeface="+mn-lt"/>
                <a:ea typeface="+mn-ea"/>
                <a:cs typeface="+mn-cs"/>
              </a:defRPr>
            </a:lvl3pPr>
            <a:lvl4pPr marL="647700" indent="-179388" algn="l" defTabSz="912813" rtl="0" eaLnBrk="0" fontAlgn="base" hangingPunct="0">
              <a:lnSpc>
                <a:spcPct val="90000"/>
              </a:lnSpc>
              <a:spcBef>
                <a:spcPts val="600"/>
              </a:spcBef>
              <a:spcAft>
                <a:spcPct val="0"/>
              </a:spcAft>
              <a:buClr>
                <a:schemeClr val="accent1"/>
              </a:buClr>
              <a:buSzPct val="70000"/>
              <a:buBlip>
                <a:blip r:embed="rId7"/>
              </a:buBlip>
              <a:defRPr sz="1401" kern="1200">
                <a:solidFill>
                  <a:schemeClr val="tx1"/>
                </a:solidFill>
                <a:latin typeface="+mn-lt"/>
                <a:ea typeface="+mn-ea"/>
                <a:cs typeface="+mn-cs"/>
              </a:defRPr>
            </a:lvl4pPr>
            <a:lvl5pPr marL="827088" indent="177800" algn="l" defTabSz="912813" rtl="0" eaLnBrk="0" fontAlgn="base" hangingPunct="0">
              <a:lnSpc>
                <a:spcPct val="90000"/>
              </a:lnSpc>
              <a:spcBef>
                <a:spcPts val="300"/>
              </a:spcBef>
              <a:spcAft>
                <a:spcPct val="0"/>
              </a:spcAft>
              <a:buClr>
                <a:schemeClr val="bg2"/>
              </a:buClr>
              <a:buSzPct val="70000"/>
              <a:buBlip>
                <a:blip r:embed="rId8"/>
              </a:buBlip>
              <a:defRPr sz="1401" kern="1200">
                <a:solidFill>
                  <a:schemeClr val="tx1"/>
                </a:solidFill>
                <a:latin typeface="+mn-lt"/>
                <a:ea typeface="+mn-ea"/>
                <a:cs typeface="+mn-cs"/>
              </a:defRPr>
            </a:lvl5pPr>
            <a:lvl6pPr marL="2514569"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3"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6"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52" indent="-228598" algn="l" defTabSz="91438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fr-FR" sz="1400" dirty="0">
                <a:solidFill>
                  <a:srgbClr val="000000"/>
                </a:solidFill>
                <a:hlinkClick r:id="rId9"/>
              </a:rPr>
              <a:t>Cliquer ici </a:t>
            </a:r>
            <a:r>
              <a:rPr lang="fr-FR" sz="1400" dirty="0">
                <a:solidFill>
                  <a:srgbClr val="000000"/>
                </a:solidFill>
              </a:rPr>
              <a:t>pour lire le dépliant de NPDC sur les addictions</a:t>
            </a:r>
            <a:endParaRPr lang="fr-FR" sz="1400" dirty="0"/>
          </a:p>
        </p:txBody>
      </p:sp>
    </p:spTree>
    <p:extLst>
      <p:ext uri="{BB962C8B-B14F-4D97-AF65-F5344CB8AC3E}">
        <p14:creationId xmlns:p14="http://schemas.microsoft.com/office/powerpoint/2010/main" val="198803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En pratique</a:t>
            </a:r>
            <a:endParaRPr lang="fr-FR" sz="2800" dirty="0"/>
          </a:p>
        </p:txBody>
      </p:sp>
      <p:sp>
        <p:nvSpPr>
          <p:cNvPr id="4" name="Rectangle 3"/>
          <p:cNvSpPr/>
          <p:nvPr/>
        </p:nvSpPr>
        <p:spPr>
          <a:xfrm>
            <a:off x="317501" y="1046897"/>
            <a:ext cx="7848599" cy="369332"/>
          </a:xfrm>
          <a:prstGeom prst="rect">
            <a:avLst/>
          </a:prstGeom>
        </p:spPr>
        <p:txBody>
          <a:bodyPr wrap="square">
            <a:spAutoFit/>
          </a:bodyPr>
          <a:lstStyle/>
          <a:p>
            <a:pPr>
              <a:spcBef>
                <a:spcPts val="600"/>
              </a:spcBef>
              <a:tabLst>
                <a:tab pos="547370" algn="l"/>
                <a:tab pos="449580" algn="l"/>
              </a:tabLst>
            </a:pPr>
            <a:r>
              <a:rPr lang="fr-FR" b="1" dirty="0"/>
              <a:t>La pratique addictive</a:t>
            </a:r>
            <a:endParaRPr lang="fr-FR" sz="1600" dirty="0"/>
          </a:p>
        </p:txBody>
      </p:sp>
      <p:pic>
        <p:nvPicPr>
          <p:cNvPr id="8" name="Imag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74652" y="1775722"/>
            <a:ext cx="1601247" cy="2297803"/>
          </a:xfrm>
          <a:prstGeom prst="rect">
            <a:avLst/>
          </a:prstGeom>
        </p:spPr>
      </p:pic>
      <p:sp>
        <p:nvSpPr>
          <p:cNvPr id="9" name="Rectangle 8"/>
          <p:cNvSpPr/>
          <p:nvPr/>
        </p:nvSpPr>
        <p:spPr>
          <a:xfrm>
            <a:off x="352660" y="1406525"/>
            <a:ext cx="8499240" cy="4016484"/>
          </a:xfrm>
          <a:prstGeom prst="rect">
            <a:avLst/>
          </a:prstGeom>
        </p:spPr>
        <p:txBody>
          <a:bodyPr wrap="square">
            <a:spAutoFit/>
          </a:bodyPr>
          <a:lstStyle/>
          <a:p>
            <a:pPr>
              <a:spcBef>
                <a:spcPts val="600"/>
              </a:spcBef>
              <a:tabLst>
                <a:tab pos="547370" algn="l"/>
                <a:tab pos="449580" algn="l"/>
              </a:tabLst>
            </a:pPr>
            <a:r>
              <a:rPr lang="fr-FR" sz="1600" dirty="0"/>
              <a:t>Il s’agit de l’ensemble des pratiques de consommation d’une substance psychoactive. Trois modes sont distingués :  </a:t>
            </a:r>
          </a:p>
          <a:p>
            <a:pPr marL="342900" indent="-342900">
              <a:spcBef>
                <a:spcPts val="600"/>
              </a:spcBef>
              <a:buBlip>
                <a:blip r:embed="rId4"/>
              </a:buBlip>
              <a:tabLst>
                <a:tab pos="547370" algn="l"/>
                <a:tab pos="449580" algn="l"/>
              </a:tabLst>
            </a:pPr>
            <a:r>
              <a:rPr lang="fr-FR" sz="1600" b="1" dirty="0"/>
              <a:t>Usage (ou usage simple) : </a:t>
            </a:r>
            <a:r>
              <a:rPr lang="fr-FR" sz="1600" dirty="0"/>
              <a:t>consommation occasionnelle ou régulière qui n’entraîne pas de problème de santé ou d’autre dommage à court terme. Toutefois des complications peuvent survenir à moyen ou à long terme ;</a:t>
            </a:r>
          </a:p>
          <a:p>
            <a:pPr marL="342900" indent="-342900">
              <a:spcBef>
                <a:spcPts val="600"/>
              </a:spcBef>
              <a:buBlip>
                <a:blip r:embed="rId4"/>
              </a:buBlip>
              <a:tabLst>
                <a:tab pos="547370" algn="l"/>
                <a:tab pos="449580" algn="l"/>
              </a:tabLst>
            </a:pPr>
            <a:r>
              <a:rPr lang="fr-FR" sz="1600" b="1" dirty="0"/>
              <a:t>Usage nocif (ou abus) </a:t>
            </a:r>
            <a:r>
              <a:rPr lang="fr-FR" sz="1600" dirty="0"/>
              <a:t>: consommation répétée qui est responsable de complications sur le plan de la santé (dépression, cirrhose, cancer…), de la vie privée (séparation, violences, problèmes financiers…) et/ou du travail (absentéisme, accidents du travail… Ce comportement est pathologique ;</a:t>
            </a:r>
          </a:p>
          <a:p>
            <a:pPr marL="342900" indent="-342900">
              <a:spcBef>
                <a:spcPts val="600"/>
              </a:spcBef>
              <a:buBlip>
                <a:blip r:embed="rId4"/>
              </a:buBlip>
              <a:tabLst>
                <a:tab pos="547370" algn="l"/>
                <a:tab pos="449580" algn="l"/>
              </a:tabLst>
            </a:pPr>
            <a:r>
              <a:rPr lang="fr-FR" sz="1600" b="1" dirty="0"/>
              <a:t>Dépendance (également appelée addiction)</a:t>
            </a:r>
            <a:r>
              <a:rPr lang="fr-FR" sz="1600" dirty="0"/>
              <a:t> : le sujet ressent un désir puissant de continuer sa consommation malgré toutes les complications existantes. Il n’arrive pas à contrôler ce besoin et des effets de manque peuvent se ressentir. Le sujet se désinvestit de toutes ses activités familiales, sociales et professionnelles. Toute sa journée est organisée autour de la consommation de substances psychoactives. Ce comportement est pathologique. Lors de l’arrêt, un syndrome de sevrage peut survenir.</a:t>
            </a:r>
          </a:p>
        </p:txBody>
      </p:sp>
    </p:spTree>
    <p:extLst>
      <p:ext uri="{BB962C8B-B14F-4D97-AF65-F5344CB8AC3E}">
        <p14:creationId xmlns:p14="http://schemas.microsoft.com/office/powerpoint/2010/main" val="45367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En pratique</a:t>
            </a:r>
            <a:endParaRPr lang="fr-FR" sz="2800" dirty="0"/>
          </a:p>
        </p:txBody>
      </p:sp>
      <p:sp>
        <p:nvSpPr>
          <p:cNvPr id="4" name="Rectangle 3"/>
          <p:cNvSpPr/>
          <p:nvPr/>
        </p:nvSpPr>
        <p:spPr>
          <a:xfrm>
            <a:off x="317500" y="1254125"/>
            <a:ext cx="7848599" cy="3570208"/>
          </a:xfrm>
          <a:prstGeom prst="rect">
            <a:avLst/>
          </a:prstGeom>
        </p:spPr>
        <p:txBody>
          <a:bodyPr wrap="square">
            <a:spAutoFit/>
          </a:bodyPr>
          <a:lstStyle/>
          <a:p>
            <a:pPr marL="342900" indent="-342900">
              <a:spcBef>
                <a:spcPts val="600"/>
              </a:spcBef>
              <a:buBlip>
                <a:blip r:embed="rId3"/>
              </a:buBlip>
              <a:tabLst>
                <a:tab pos="547370" algn="l"/>
                <a:tab pos="449580" algn="l"/>
              </a:tabLst>
            </a:pPr>
            <a:r>
              <a:rPr lang="fr-FR" b="1" dirty="0"/>
              <a:t>Tous les secteurs d’activité sont concernés par les pratiques addictives</a:t>
            </a:r>
            <a:r>
              <a:rPr lang="fr-FR" dirty="0"/>
              <a:t>, y compris ceux disposant de postes de sécurité.</a:t>
            </a:r>
            <a:r>
              <a:rPr lang="fr-FR" b="1" dirty="0"/>
              <a:t> </a:t>
            </a:r>
          </a:p>
          <a:p>
            <a:pPr marL="342900" indent="-342900">
              <a:spcBef>
                <a:spcPts val="600"/>
              </a:spcBef>
              <a:buBlip>
                <a:blip r:embed="rId3"/>
              </a:buBlip>
              <a:tabLst>
                <a:tab pos="547370" algn="l"/>
                <a:tab pos="449580" algn="l"/>
              </a:tabLst>
            </a:pPr>
            <a:endParaRPr lang="fr-FR" b="1" dirty="0"/>
          </a:p>
          <a:p>
            <a:pPr marL="342900" indent="-342900">
              <a:spcBef>
                <a:spcPts val="600"/>
              </a:spcBef>
              <a:buBlip>
                <a:blip r:embed="rId3"/>
              </a:buBlip>
              <a:tabLst>
                <a:tab pos="547370" algn="l"/>
                <a:tab pos="449580" algn="l"/>
              </a:tabLst>
            </a:pPr>
            <a:r>
              <a:rPr lang="fr-FR" b="1" dirty="0"/>
              <a:t>Existe-t-il un lien entre consommation et travail ?</a:t>
            </a:r>
          </a:p>
          <a:p>
            <a:pPr marL="357188" lvl="1"/>
            <a:r>
              <a:rPr lang="fr-FR" sz="1600" dirty="0"/>
              <a:t>Les pratiques addictives en milieu de travail ont 3 origines principales qui peuvent être, ou non, associées :</a:t>
            </a:r>
          </a:p>
          <a:p>
            <a:pPr marL="642938" lvl="1" indent="-285750">
              <a:buFont typeface="Wingdings" panose="05000000000000000000" pitchFamily="2" charset="2"/>
              <a:buChar char="§"/>
            </a:pPr>
            <a:r>
              <a:rPr lang="fr-FR" sz="1600" b="1" dirty="0"/>
              <a:t>l’importation</a:t>
            </a:r>
            <a:r>
              <a:rPr lang="fr-FR" sz="1600" dirty="0"/>
              <a:t> : consommation en rapport avec la vie privée débordant sur le travail,</a:t>
            </a:r>
          </a:p>
          <a:p>
            <a:pPr marL="642938" lvl="1" indent="-285750">
              <a:buFont typeface="Wingdings" panose="05000000000000000000" pitchFamily="2" charset="2"/>
              <a:buChar char="§"/>
            </a:pPr>
            <a:r>
              <a:rPr lang="fr-FR" sz="1600" b="1" dirty="0"/>
              <a:t>l’acquisition</a:t>
            </a:r>
            <a:r>
              <a:rPr lang="fr-FR" sz="1600" dirty="0"/>
              <a:t> : consommation à l’occasion des pots en entreprise, des repas d’affaires… Ce type d’usage est souvent inscrit dans la culture de certains métiers, facilitant notamment l’intégration des salariés dans le collectif,</a:t>
            </a:r>
          </a:p>
          <a:p>
            <a:pPr marL="642938" lvl="1" indent="-285750">
              <a:buFont typeface="Wingdings" panose="05000000000000000000" pitchFamily="2" charset="2"/>
              <a:buChar char="§"/>
            </a:pPr>
            <a:r>
              <a:rPr lang="fr-FR" sz="1600" b="1" dirty="0"/>
              <a:t>l’adaptation</a:t>
            </a:r>
            <a:r>
              <a:rPr lang="fr-FR" sz="1600" dirty="0"/>
              <a:t> : consommation constituant une stratégie pour tenir au travail.</a:t>
            </a:r>
          </a:p>
          <a:p>
            <a:pPr marL="357188" lvl="1"/>
            <a:r>
              <a:rPr lang="fr-FR" sz="1600" dirty="0"/>
              <a:t>(étude Selon </a:t>
            </a:r>
            <a:r>
              <a:rPr lang="fr-FR" sz="1600" dirty="0" err="1"/>
              <a:t>Penneau-Fontbonne</a:t>
            </a:r>
            <a:r>
              <a:rPr lang="fr-FR" sz="1600" dirty="0"/>
              <a:t> et al.)</a:t>
            </a:r>
          </a:p>
          <a:p>
            <a:endParaRPr lang="fr-FR" sz="1600" dirty="0"/>
          </a:p>
        </p:txBody>
      </p:sp>
      <p:pic>
        <p:nvPicPr>
          <p:cNvPr id="5" name="Picture 22185"/>
          <p:cNvPicPr/>
          <p:nvPr/>
        </p:nvPicPr>
        <p:blipFill>
          <a:blip r:embed="rId4" cstate="screen">
            <a:extLst>
              <a:ext uri="{28A0092B-C50C-407E-A947-70E740481C1C}">
                <a14:useLocalDpi xmlns:a14="http://schemas.microsoft.com/office/drawing/2010/main"/>
              </a:ext>
            </a:extLst>
          </a:blip>
          <a:stretch>
            <a:fillRect/>
          </a:stretch>
        </p:blipFill>
        <p:spPr>
          <a:xfrm>
            <a:off x="8089900" y="977285"/>
            <a:ext cx="2274603" cy="4624705"/>
          </a:xfrm>
          <a:prstGeom prst="rect">
            <a:avLst/>
          </a:prstGeom>
        </p:spPr>
      </p:pic>
    </p:spTree>
    <p:extLst>
      <p:ext uri="{BB962C8B-B14F-4D97-AF65-F5344CB8AC3E}">
        <p14:creationId xmlns:p14="http://schemas.microsoft.com/office/powerpoint/2010/main" val="333949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Enedis">
      <a:dk1>
        <a:srgbClr val="575756"/>
      </a:dk1>
      <a:lt1>
        <a:srgbClr val="FFFFFF"/>
      </a:lt1>
      <a:dk2>
        <a:srgbClr val="005EB8"/>
      </a:dk2>
      <a:lt2>
        <a:srgbClr val="93C90E"/>
      </a:lt2>
      <a:accent1>
        <a:srgbClr val="98A3AE"/>
      </a:accent1>
      <a:accent2>
        <a:srgbClr val="00B2A9"/>
      </a:accent2>
      <a:accent3>
        <a:srgbClr val="EF416F"/>
      </a:accent3>
      <a:accent4>
        <a:srgbClr val="00A3E0"/>
      </a:accent4>
      <a:accent5>
        <a:srgbClr val="48A23F"/>
      </a:accent5>
      <a:accent6>
        <a:srgbClr val="EAAA00"/>
      </a:accent6>
      <a:hlink>
        <a:srgbClr val="9948AE"/>
      </a:hlink>
      <a:folHlink>
        <a:srgbClr val="6881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hème Office">
  <a:themeElements>
    <a:clrScheme name="Enedis">
      <a:dk1>
        <a:srgbClr val="575756"/>
      </a:dk1>
      <a:lt1>
        <a:srgbClr val="FFFFFF"/>
      </a:lt1>
      <a:dk2>
        <a:srgbClr val="005EB8"/>
      </a:dk2>
      <a:lt2>
        <a:srgbClr val="93C90E"/>
      </a:lt2>
      <a:accent1>
        <a:srgbClr val="98A3AE"/>
      </a:accent1>
      <a:accent2>
        <a:srgbClr val="00B2A9"/>
      </a:accent2>
      <a:accent3>
        <a:srgbClr val="EF416F"/>
      </a:accent3>
      <a:accent4>
        <a:srgbClr val="00A3E0"/>
      </a:accent4>
      <a:accent5>
        <a:srgbClr val="48A23F"/>
      </a:accent5>
      <a:accent6>
        <a:srgbClr val="EAAA00"/>
      </a:accent6>
      <a:hlink>
        <a:srgbClr val="9948AE"/>
      </a:hlink>
      <a:folHlink>
        <a:srgbClr val="6881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514E47CFA4831429C489E4CCC2A7EAD" ma:contentTypeVersion="0" ma:contentTypeDescription="Crée un document." ma:contentTypeScope="" ma:versionID="2b294c711db612466db060ce6dd123e0">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17A2B2-80A8-488F-8825-31BC4496DE5A}">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F896A633-BB0F-4E0C-AE04-6F688229F5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D8DC2A9-B1D4-4B13-BD71-DF0B1D51E5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10029</TotalTime>
  <Words>4613</Words>
  <Application>Microsoft Macintosh PowerPoint</Application>
  <PresentationFormat>Personnalisé</PresentationFormat>
  <Paragraphs>258</Paragraphs>
  <Slides>28</Slides>
  <Notes>19</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28</vt:i4>
      </vt:variant>
    </vt:vector>
  </HeadingPairs>
  <TitlesOfParts>
    <vt:vector size="37" baseType="lpstr">
      <vt:lpstr>Arial</vt:lpstr>
      <vt:lpstr>Calibri</vt:lpstr>
      <vt:lpstr>Calibri Light</vt:lpstr>
      <vt:lpstr>Times New Roman</vt:lpstr>
      <vt:lpstr>Ubuntu</vt:lpstr>
      <vt:lpstr>Wingdings</vt:lpstr>
      <vt:lpstr>Thème Office</vt:lpstr>
      <vt:lpstr>Conception personnalisée</vt:lpstr>
      <vt:lpstr>1_Thème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HEBRARD Charlotte</dc:creator>
  <cp:lastModifiedBy>Corinne Launay</cp:lastModifiedBy>
  <cp:revision>967</cp:revision>
  <cp:lastPrinted>2020-02-05T08:24:55Z</cp:lastPrinted>
  <dcterms:created xsi:type="dcterms:W3CDTF">2019-09-02T09:37:42Z</dcterms:created>
  <dcterms:modified xsi:type="dcterms:W3CDTF">2020-10-12T10:28:07Z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2019-09-02T00:00:00Z</vt:filetime>
  </property>
  <property fmtid="{D5CDD505-2E9C-101B-9397-08002B2CF9AE}" pid="3" name="LastSaved">
    <vt:filetime>2019-09-02T00:00:00Z</vt:filetime>
  </property>
  <property fmtid="{D5CDD505-2E9C-101B-9397-08002B2CF9AE}" pid="4" name="ContentTypeId">
    <vt:lpwstr>0x0101006514E47CFA4831429C489E4CCC2A7EAD</vt:lpwstr>
  </property>
</Properties>
</file>