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5"/>
  </p:notesMasterIdLst>
  <p:handoutMasterIdLst>
    <p:handoutMasterId r:id="rId6"/>
  </p:handoutMasterIdLst>
  <p:sldIdLst>
    <p:sldId id="319" r:id="rId2"/>
    <p:sldId id="338" r:id="rId3"/>
    <p:sldId id="333" r:id="rId4"/>
  </p:sldIdLst>
  <p:sldSz cx="12192000" cy="6858000"/>
  <p:notesSz cx="6858000" cy="9144000"/>
  <p:embeddedFontLst>
    <p:embeddedFont>
      <p:font typeface="Calibri" panose="020F0502020204030204" pitchFamily="34" charset="0"/>
      <p:regular r:id=""/>
      <p:bold r:id=""/>
      <p:italic r:id=""/>
      <p:boldItalic r:id=""/>
    </p:embeddedFont>
    <p:embeddedFont>
      <p:font typeface="Open Sans" panose="020B0606030504020204" pitchFamily="34" charset="0"/>
      <p:regular r:id=""/>
      <p:bold r:id=""/>
      <p:italic r:id=""/>
      <p:boldItalic r:id="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719"/>
    <a:srgbClr val="DE2526"/>
    <a:srgbClr val="951B81"/>
    <a:srgbClr val="59358C"/>
    <a:srgbClr val="FFFFFF"/>
    <a:srgbClr val="0069B4"/>
    <a:srgbClr val="F2F2F2"/>
    <a:srgbClr val="000000"/>
    <a:srgbClr val="13A983"/>
    <a:srgbClr val="009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7" autoAdjust="0"/>
    <p:restoredTop sz="95526"/>
  </p:normalViewPr>
  <p:slideViewPr>
    <p:cSldViewPr snapToGrid="0" snapToObjects="1">
      <p:cViewPr varScale="1">
        <p:scale>
          <a:sx n="117" d="100"/>
          <a:sy n="117" d="100"/>
        </p:scale>
        <p:origin x="1320" y="16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10.06.23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10.06.23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21" name="Grafik 2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F5A27DC-E91B-3321-2B8D-019D8F3BE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18" y="6292850"/>
            <a:ext cx="494322" cy="3544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B97C028-C39D-50D3-F0C5-391AFD2221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357" y="6313493"/>
            <a:ext cx="1291489" cy="3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2347D9E-B5BD-5A1F-A9ED-C65F8741C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18" y="6292850"/>
            <a:ext cx="494322" cy="3544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636C750-8D03-488D-C7F8-BAC474D7C1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357" y="6313493"/>
            <a:ext cx="1291489" cy="3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88E7676-5126-05C8-53E7-16539605F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18" y="6292850"/>
            <a:ext cx="494322" cy="3544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BF767B-985C-718F-C0FB-86AD2810FA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357" y="6313493"/>
            <a:ext cx="1291489" cy="3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992506-86D2-AD4C-AB54-DCDEFD7D4F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18" y="6292850"/>
            <a:ext cx="494322" cy="3544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F05F28E-1254-F747-E580-5113108ED5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357" y="6313493"/>
            <a:ext cx="1291489" cy="3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2B683F-2580-0601-841D-322CF4682C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18" y="6292850"/>
            <a:ext cx="494322" cy="3544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0D49F04-A9C6-C3C7-5760-EEECF0D33D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357" y="6313493"/>
            <a:ext cx="1291489" cy="3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B5A355-CCF1-8C9E-9927-F9BF5DD5BB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18" y="6292850"/>
            <a:ext cx="494322" cy="3544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3B905AB-693C-70CC-A99A-CA81E17778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357" y="6313493"/>
            <a:ext cx="1291489" cy="3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60E2FF1-7D77-19EC-4361-6FBB997DA2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18" y="6292850"/>
            <a:ext cx="494322" cy="3544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FE2BE54-DEE4-6A28-A562-778E2220A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357" y="6313493"/>
            <a:ext cx="1291489" cy="3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0F6FA1E-5A65-305A-B36F-97324D7E06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18" y="6292850"/>
            <a:ext cx="494322" cy="35444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534259F-53E4-4908-CB5B-F01A08B846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357" y="6313493"/>
            <a:ext cx="1291489" cy="3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-156117" y="-128368"/>
            <a:ext cx="12779298" cy="7025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0391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Yannick Frommherz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449470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Professur für Angewandte Linguistik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155007-F5D8-E9D8-D838-076F4D5044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187" y="285762"/>
            <a:ext cx="823107" cy="590195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E426FD3-8280-61AA-B9B0-6662766EE7A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58" y="333578"/>
            <a:ext cx="1765029" cy="54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4759DA5-6A39-D472-F214-FB7D297818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18" y="6292850"/>
            <a:ext cx="494322" cy="3544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14422B1-7304-CE2C-93BB-7D213EC35C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357" y="6313493"/>
            <a:ext cx="1291489" cy="3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763DDB9-54B9-696D-9435-325C5505B0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18" y="6292850"/>
            <a:ext cx="494322" cy="35444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0ACF208-EFF5-A500-BB3A-FE692581B7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357" y="6313493"/>
            <a:ext cx="1291489" cy="3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A22806-CD41-59B9-7343-0B4492A2E3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18" y="6292850"/>
            <a:ext cx="494322" cy="3544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8DD8737-58A5-EE20-75AA-5BFD8EA845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357" y="6313493"/>
            <a:ext cx="1291489" cy="3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D93DC6-E8AA-AEA0-6420-9155F59C7B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18" y="6292850"/>
            <a:ext cx="494322" cy="3544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15336E8-46D4-94B8-6AC1-B78F3E93BF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357" y="6313493"/>
            <a:ext cx="1291489" cy="3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55328D5-40A6-7413-885A-4240C6C3BE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18" y="6292850"/>
            <a:ext cx="494322" cy="35444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A66BF9A-C201-300F-A604-6B4831B073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357" y="6313493"/>
            <a:ext cx="1291489" cy="3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8824624-0FDC-C56B-4225-64CE9B1DB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18" y="6292850"/>
            <a:ext cx="494322" cy="35444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A61C145-CC6E-BDA2-AD64-EDAA865223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357" y="6313493"/>
            <a:ext cx="1291489" cy="3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0" name="Grafik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z="300" b="0"/>
              <a:t>Bild durch Klicken auf Symbol hinzufügen</a:t>
            </a:r>
            <a:endParaRPr lang="de-DE" dirty="0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9" name="Grafik 1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 bis Ebene 4)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 (nachfolgend alles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Sechste Textebene für Aufzählungen bei viel Text</a:t>
            </a:r>
          </a:p>
          <a:p>
            <a:pPr lvl="6"/>
            <a:r>
              <a:rPr lang="de-DE" dirty="0"/>
              <a:t>Siebte Textebene für Aufzählungen bei viel Text</a:t>
            </a:r>
          </a:p>
          <a:p>
            <a:pPr lvl="7"/>
            <a:r>
              <a:rPr lang="de-DE" dirty="0"/>
              <a:t>Achte Textebene für Aufzählungen bei viel Text</a:t>
            </a:r>
          </a:p>
          <a:p>
            <a:pPr lvl="8"/>
            <a:r>
              <a:rPr lang="de-DE" dirty="0"/>
              <a:t>Neunte Textebene für Aufzählungen bei viel Text</a:t>
            </a:r>
          </a:p>
          <a:p>
            <a:pPr lvl="5"/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19797"/>
            <a:ext cx="448500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tx2"/>
                </a:solidFill>
              </a:rPr>
              <a:t>Mini-Hackathon Word Embeddings</a:t>
            </a: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Netzwerktreffen virTUos</a:t>
            </a: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12. Juni 2023</a:t>
            </a: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334183"/>
            <a:ext cx="1116268" cy="3237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106" y="6315776"/>
            <a:ext cx="96946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www.python.org/download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3510192" cy="492443"/>
          </a:xfrm>
        </p:spPr>
        <p:txBody>
          <a:bodyPr/>
          <a:lstStyle/>
          <a:p>
            <a:r>
              <a:rPr lang="de-DE" dirty="0"/>
              <a:t>Word Embeddings</a:t>
            </a:r>
          </a:p>
        </p:txBody>
      </p:sp>
      <p:sp>
        <p:nvSpPr>
          <p:cNvPr id="17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82808" y="2852116"/>
            <a:ext cx="4475521" cy="246221"/>
          </a:xfrm>
        </p:spPr>
        <p:txBody>
          <a:bodyPr/>
          <a:lstStyle/>
          <a:p>
            <a:r>
              <a:rPr lang="de-DE" dirty="0"/>
              <a:t>Simon Meier-Vieracker, Yannick Frommherz</a:t>
            </a:r>
          </a:p>
        </p:txBody>
      </p:sp>
      <p:sp>
        <p:nvSpPr>
          <p:cNvPr id="22" name="Titel 3"/>
          <p:cNvSpPr>
            <a:spLocks noGrp="1"/>
          </p:cNvSpPr>
          <p:nvPr>
            <p:ph type="title"/>
          </p:nvPr>
        </p:nvSpPr>
        <p:spPr>
          <a:xfrm>
            <a:off x="882771" y="3835706"/>
            <a:ext cx="3286156" cy="492443"/>
          </a:xfrm>
        </p:spPr>
        <p:txBody>
          <a:bodyPr/>
          <a:lstStyle/>
          <a:p>
            <a:r>
              <a:rPr lang="de-DE" dirty="0"/>
              <a:t>Mini-Hackathon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882808" y="3138045"/>
            <a:ext cx="3449470" cy="246221"/>
          </a:xfrm>
        </p:spPr>
        <p:txBody>
          <a:bodyPr/>
          <a:lstStyle/>
          <a:p>
            <a:r>
              <a:rPr lang="de-DE" dirty="0"/>
              <a:t>Professur für Angewandte Linguistik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039E90-0808-4EBD-3A37-E4F2087264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2808" y="5312641"/>
            <a:ext cx="3703643" cy="246221"/>
          </a:xfrm>
        </p:spPr>
        <p:txBody>
          <a:bodyPr/>
          <a:lstStyle/>
          <a:p>
            <a:r>
              <a:rPr lang="de-DE" dirty="0"/>
              <a:t>Netzwerktreffen virTUos –12. Juni 2023</a:t>
            </a:r>
          </a:p>
        </p:txBody>
      </p:sp>
    </p:spTree>
    <p:extLst>
      <p:ext uri="{BB962C8B-B14F-4D97-AF65-F5344CB8AC3E}">
        <p14:creationId xmlns:p14="http://schemas.microsoft.com/office/powerpoint/2010/main" val="396320417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4891A-1F2B-0544-F34D-527CB210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CA8CC3-77C4-195F-DB58-A3983C4056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9748952" cy="436086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CH" dirty="0"/>
              <a:t>Installation von </a:t>
            </a:r>
            <a:r>
              <a:rPr lang="de-CH" dirty="0">
                <a:hlinkClick r:id="rId2"/>
              </a:rPr>
              <a:t>Python</a:t>
            </a:r>
            <a:endParaRPr lang="de-CH" dirty="0"/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Installation von JupyterLab</a:t>
            </a:r>
          </a:p>
          <a:p>
            <a:pPr lvl="1"/>
            <a:r>
              <a:rPr lang="de-CH" dirty="0"/>
              <a:t>       </a:t>
            </a:r>
            <a:r>
              <a:rPr lang="de-CH" b="0" dirty="0"/>
              <a:t>Windows: in der Eingabeaufforderung </a:t>
            </a:r>
            <a:r>
              <a:rPr lang="de-CH" b="0" dirty="0" err="1">
                <a:latin typeface="PT Mono" panose="02060509020205020204" pitchFamily="49" charset="77"/>
              </a:rPr>
              <a:t>pip</a:t>
            </a:r>
            <a:r>
              <a:rPr lang="de-CH" b="0" dirty="0">
                <a:latin typeface="PT Mono" panose="02060509020205020204" pitchFamily="49" charset="77"/>
              </a:rPr>
              <a:t> </a:t>
            </a:r>
            <a:r>
              <a:rPr lang="de-CH" b="0" dirty="0" err="1">
                <a:latin typeface="PT Mono" panose="02060509020205020204" pitchFamily="49" charset="77"/>
              </a:rPr>
              <a:t>install</a:t>
            </a:r>
            <a:r>
              <a:rPr lang="de-CH" b="0" dirty="0">
                <a:latin typeface="PT Mono" panose="02060509020205020204" pitchFamily="49" charset="77"/>
              </a:rPr>
              <a:t> </a:t>
            </a:r>
            <a:r>
              <a:rPr lang="de-CH" b="0" dirty="0" err="1">
                <a:latin typeface="PT Mono" panose="02060509020205020204" pitchFamily="49" charset="77"/>
              </a:rPr>
              <a:t>jupyterlab</a:t>
            </a:r>
            <a:r>
              <a:rPr lang="de-CH" b="0" dirty="0">
                <a:latin typeface="PT Mono" panose="02060509020205020204" pitchFamily="49" charset="77"/>
              </a:rPr>
              <a:t> </a:t>
            </a:r>
            <a:r>
              <a:rPr lang="de-CH" b="0" dirty="0"/>
              <a:t>eingeben</a:t>
            </a:r>
          </a:p>
          <a:p>
            <a:pPr lvl="1"/>
            <a:r>
              <a:rPr lang="de-CH" b="1" dirty="0">
                <a:solidFill>
                  <a:srgbClr val="00305D"/>
                </a:solidFill>
                <a:latin typeface="Open Sans"/>
              </a:rPr>
              <a:t>       </a:t>
            </a:r>
            <a:r>
              <a:rPr lang="de-CH" b="0" dirty="0" err="1"/>
              <a:t>macOS</a:t>
            </a:r>
            <a:r>
              <a:rPr lang="de-CH" b="0" dirty="0"/>
              <a:t>: im Terminal </a:t>
            </a:r>
            <a:r>
              <a:rPr lang="de-CH" b="0" dirty="0">
                <a:latin typeface="PT Mono" panose="02060509020205020204" pitchFamily="49" charset="77"/>
              </a:rPr>
              <a:t>pip3 </a:t>
            </a:r>
            <a:r>
              <a:rPr lang="de-CH" b="0" dirty="0" err="1">
                <a:latin typeface="PT Mono" panose="02060509020205020204" pitchFamily="49" charset="77"/>
              </a:rPr>
              <a:t>install</a:t>
            </a:r>
            <a:r>
              <a:rPr lang="de-CH" b="0" dirty="0">
                <a:latin typeface="PT Mono" panose="02060509020205020204" pitchFamily="49" charset="77"/>
              </a:rPr>
              <a:t> </a:t>
            </a:r>
            <a:r>
              <a:rPr lang="de-CH" b="0" dirty="0" err="1">
                <a:latin typeface="PT Mono" panose="02060509020205020204" pitchFamily="49" charset="77"/>
              </a:rPr>
              <a:t>jupyterlab</a:t>
            </a:r>
            <a:r>
              <a:rPr lang="de-CH" b="0" dirty="0">
                <a:latin typeface="PT Mono" panose="02060509020205020204" pitchFamily="49" charset="77"/>
              </a:rPr>
              <a:t> </a:t>
            </a:r>
            <a:r>
              <a:rPr lang="de-CH" b="0" dirty="0"/>
              <a:t>eingeben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Herunterladen und Entpacken der Daten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Öffnen von JupyterLab</a:t>
            </a:r>
          </a:p>
          <a:p>
            <a:r>
              <a:rPr lang="de-CH" b="0" dirty="0"/>
              <a:t>       in der Eingabeaufforderung bzw. im Terminal </a:t>
            </a:r>
            <a:r>
              <a:rPr lang="de-CH" b="0" dirty="0" err="1">
                <a:latin typeface="PT Mono" panose="02060509020205020204" pitchFamily="49" charset="77"/>
              </a:rPr>
              <a:t>jupyter</a:t>
            </a:r>
            <a:r>
              <a:rPr lang="de-CH" b="0" dirty="0">
                <a:latin typeface="PT Mono" panose="02060509020205020204" pitchFamily="49" charset="77"/>
              </a:rPr>
              <a:t> lab </a:t>
            </a:r>
            <a:r>
              <a:rPr lang="de-CH" b="0" dirty="0"/>
              <a:t>eingeben</a:t>
            </a:r>
            <a:endParaRPr lang="de-CH" dirty="0"/>
          </a:p>
          <a:p>
            <a:pPr marL="342900" indent="-342900">
              <a:buFont typeface="+mj-lt"/>
              <a:buAutoNum type="arabicPeriod" startAt="5"/>
            </a:pPr>
            <a:r>
              <a:rPr lang="de-CH" dirty="0"/>
              <a:t>Navigation zum Ordner mit den Daten und Öffnen des Notebooks</a:t>
            </a:r>
          </a:p>
          <a:p>
            <a:pPr marL="342900" indent="-342900">
              <a:buFont typeface="+mj-lt"/>
              <a:buAutoNum type="arabicPeriod" startAt="5"/>
            </a:pPr>
            <a:endParaRPr lang="de-CH" dirty="0"/>
          </a:p>
          <a:p>
            <a:r>
              <a:rPr lang="de-CH" dirty="0"/>
              <a:t>Wer keine Administratorrechte hat, kann das Notebook bei </a:t>
            </a:r>
            <a:r>
              <a:rPr lang="de-CH" dirty="0">
                <a:hlinkClick r:id="rId3"/>
              </a:rPr>
              <a:t>Google Colab</a:t>
            </a:r>
            <a:r>
              <a:rPr lang="de-CH" dirty="0"/>
              <a:t> in der Cloud ausführen </a:t>
            </a:r>
          </a:p>
          <a:p>
            <a:pPr marL="228600" indent="-228600">
              <a:buAutoNum type="arabicPeriod"/>
            </a:pPr>
            <a:r>
              <a:rPr lang="de-CH" sz="1050" b="0" dirty="0"/>
              <a:t>Anmeldung mit Google Account</a:t>
            </a:r>
          </a:p>
          <a:p>
            <a:pPr marL="228600" indent="-228600">
              <a:buAutoNum type="arabicPeriod"/>
            </a:pPr>
            <a:r>
              <a:rPr lang="de-CH" sz="1050" b="0" dirty="0"/>
              <a:t>Hochladen des Notebooks</a:t>
            </a:r>
          </a:p>
          <a:p>
            <a:pPr marL="228600" indent="-228600">
              <a:buAutoNum type="arabicPeriod"/>
            </a:pPr>
            <a:r>
              <a:rPr lang="de-CH" sz="1050" b="0" dirty="0"/>
              <a:t>Ausführen der ersten Code-Zelle (</a:t>
            </a:r>
            <a:r>
              <a:rPr lang="de-CH" sz="900" b="0" dirty="0">
                <a:latin typeface="PT Mono" panose="02060509020205020204" pitchFamily="49" charset="77"/>
              </a:rPr>
              <a:t>!</a:t>
            </a:r>
            <a:r>
              <a:rPr lang="de-CH" sz="900" b="0" dirty="0" err="1">
                <a:latin typeface="PT Mono" panose="02060509020205020204" pitchFamily="49" charset="77"/>
              </a:rPr>
              <a:t>pip</a:t>
            </a:r>
            <a:r>
              <a:rPr lang="de-CH" sz="900" b="0" dirty="0">
                <a:latin typeface="PT Mono" panose="02060509020205020204" pitchFamily="49" charset="77"/>
              </a:rPr>
              <a:t> </a:t>
            </a:r>
            <a:r>
              <a:rPr lang="de-CH" sz="900" b="0" dirty="0" err="1">
                <a:latin typeface="PT Mono" panose="02060509020205020204" pitchFamily="49" charset="77"/>
              </a:rPr>
              <a:t>install</a:t>
            </a:r>
            <a:r>
              <a:rPr lang="de-CH" sz="900" b="0" dirty="0">
                <a:latin typeface="PT Mono" panose="02060509020205020204" pitchFamily="49" charset="77"/>
              </a:rPr>
              <a:t> -</a:t>
            </a:r>
            <a:r>
              <a:rPr lang="de-CH" sz="900" b="0" dirty="0" err="1">
                <a:latin typeface="PT Mono" panose="02060509020205020204" pitchFamily="49" charset="77"/>
              </a:rPr>
              <a:t>r</a:t>
            </a:r>
            <a:r>
              <a:rPr lang="de-CH" sz="900" b="0" dirty="0">
                <a:latin typeface="PT Mono" panose="02060509020205020204" pitchFamily="49" charset="77"/>
              </a:rPr>
              <a:t> </a:t>
            </a:r>
            <a:r>
              <a:rPr lang="de-CH" sz="900" b="0" dirty="0" err="1">
                <a:latin typeface="PT Mono" panose="02060509020205020204" pitchFamily="49" charset="77"/>
              </a:rPr>
              <a:t>requirements.txt</a:t>
            </a:r>
            <a:r>
              <a:rPr lang="de-CH" sz="1050" b="0" dirty="0"/>
              <a:t>)</a:t>
            </a:r>
          </a:p>
          <a:p>
            <a:pPr marL="228600" indent="-228600">
              <a:buAutoNum type="arabicPeriod"/>
            </a:pPr>
            <a:r>
              <a:rPr lang="de-CH" sz="1050" b="0" dirty="0" err="1"/>
              <a:t>Runtime</a:t>
            </a:r>
            <a:r>
              <a:rPr lang="de-CH" sz="1050" b="0" dirty="0"/>
              <a:t> neustarten</a:t>
            </a:r>
          </a:p>
          <a:p>
            <a:pPr marL="228600" indent="-228600">
              <a:buAutoNum type="arabicPeriod"/>
            </a:pPr>
            <a:r>
              <a:rPr lang="de-CH" sz="1050" b="0" dirty="0"/>
              <a:t>Manuelles Hochladen der Daten</a:t>
            </a:r>
          </a:p>
        </p:txBody>
      </p:sp>
    </p:spTree>
    <p:extLst>
      <p:ext uri="{BB962C8B-B14F-4D97-AF65-F5344CB8AC3E}">
        <p14:creationId xmlns:p14="http://schemas.microsoft.com/office/powerpoint/2010/main" val="11876661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4B6347C-E6E2-53F7-479A-7F4EFB04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771" y="3835706"/>
            <a:ext cx="3369512" cy="492443"/>
          </a:xfrm>
        </p:spPr>
        <p:txBody>
          <a:bodyPr/>
          <a:lstStyle/>
          <a:p>
            <a:r>
              <a:rPr lang="de-CH" dirty="0"/>
              <a:t>Herzlichen Dank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E0BFA91-2B41-25B0-1194-7A8B80AA83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4533100" cy="492443"/>
          </a:xfrm>
        </p:spPr>
        <p:txBody>
          <a:bodyPr/>
          <a:lstStyle/>
          <a:p>
            <a:r>
              <a:rPr lang="de-CH" dirty="0"/>
              <a:t>und bis nächste Woche</a:t>
            </a:r>
          </a:p>
        </p:txBody>
      </p:sp>
    </p:spTree>
    <p:extLst>
      <p:ext uri="{BB962C8B-B14F-4D97-AF65-F5344CB8AC3E}">
        <p14:creationId xmlns:p14="http://schemas.microsoft.com/office/powerpoint/2010/main" val="256332511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telfolie_TUD" id="{0EE5D93F-6B08-D249-AF48-DCEAE787C09D}" vid="{4EF10CD3-3661-B540-9D86-62DDCFC39E8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TUD_2018_16zu9</Template>
  <TotalTime>0</TotalTime>
  <Words>121</Words>
  <Application>Microsoft Macintosh PowerPoint</Application>
  <PresentationFormat>Breitbild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Calibri</vt:lpstr>
      <vt:lpstr>Open Sans</vt:lpstr>
      <vt:lpstr>Wingdings</vt:lpstr>
      <vt:lpstr>Symbol</vt:lpstr>
      <vt:lpstr>Arial</vt:lpstr>
      <vt:lpstr>PT Mono</vt:lpstr>
      <vt:lpstr>TUD_2018_16zu9</vt:lpstr>
      <vt:lpstr>Mini-Hackathon</vt:lpstr>
      <vt:lpstr>Vorbereitung</vt:lpstr>
      <vt:lpstr>Herzlichen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</dc:title>
  <dc:subject>Präsentationsvorlage</dc:subject>
  <dc:creator>Frommherz, Yannick</dc:creator>
  <cp:lastModifiedBy>Frommherz, Yannick</cp:lastModifiedBy>
  <cp:revision>35</cp:revision>
  <cp:lastPrinted>2023-05-24T11:29:40Z</cp:lastPrinted>
  <dcterms:created xsi:type="dcterms:W3CDTF">2023-02-28T07:57:48Z</dcterms:created>
  <dcterms:modified xsi:type="dcterms:W3CDTF">2023-06-10T10:16:01Z</dcterms:modified>
</cp:coreProperties>
</file>