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EE36-EF00-410D-BC3E-F06F0C5F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804F0-CDCF-42B1-AA46-CF138EC1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E1B6-896A-4544-A02F-E38790AE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C4F5-78D9-4F59-A133-5901364A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CACA-76E4-487C-85E0-B751811B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405-39E8-4479-9FD9-1A1764A4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5485-4889-4C90-A270-171FE9EE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250F-276E-4D8A-B507-BF856515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E810-24A6-418B-9C49-916F8830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82F3-4ADC-4D70-BD98-8BE39BA8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CA91D-DDA8-4394-991E-E19A92FFD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A6084-EA03-458E-A85A-0F6092D4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712D-282E-4B9B-B3E5-4A4752AE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2353-CAD3-4CD4-AB0F-7D894B13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FA5-0628-43E4-977C-1EAB2EED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300E-7C4E-43C4-9359-71DD3592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89C4-4DEA-4ADD-B159-28E3F065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BCB2-2E18-4F9C-8259-B5E502B0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08A5-3B17-4C78-91AE-81FCF737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2BAD-ED06-4624-8449-09611BA3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1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4D2A-8DE4-48DD-9F98-8F7D1976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D4F90-BB52-4470-B0F8-AA9AFBEB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E282-51F2-4934-A7BF-2E2D50C6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F281-8C0C-406E-A14B-82EF13DF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5BDB-4087-43D3-BB3F-E2A4290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9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7407-F6F0-4F95-9652-22F274D9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6A05-CFFF-4319-8BF9-71A6D24A4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1E51-7845-42CA-AE05-8F65B08A4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C541-C45D-4EBE-ACE6-8129B54D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4C4D-1DFE-4083-80B9-B96F66CA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56BF-B4FA-4B4E-8ABF-B9C3E891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C70-443F-452E-98ED-8F18112C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B299-BBFE-4815-BFDD-86AD7F3E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F313-2E8C-4A8A-B9A8-F22D695D1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95EC3-3699-4A9F-B59D-CE1E2F8D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8CC15-969E-4823-AD98-AD1710195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DF300-18FB-4018-BA71-A0FA23B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C2192-8DAB-43E5-8139-5AFB74A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85BB5-62C6-46C9-A9F9-9CA0F38E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41CD-BB4F-4C67-ACCD-AB12362B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536E4-22B0-4C71-A588-5C75F4D2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41067-B3B0-4117-ADE1-71617D21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9814-F1B6-48C0-9F62-45B9158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1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035DD-B8F0-42C2-9EEF-E63286C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B342A-5716-4F0C-A92A-8B972E7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E585-51CB-4A84-9A11-C40380A3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F07C-13E5-458B-87FE-6FBDDAFC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EFEA-2BEE-401F-9467-BE3D186E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68A2-2E36-4072-9F14-6065462E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2E9D-A34C-4D3C-92AC-A6032199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E3802-1EC6-4493-B2EC-2EAF0082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8FF4-5D0C-47D7-A919-3B93D4E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06E1-EEFC-49CC-8A66-DD75FABE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71128-AC8E-4A8E-8485-93405FAA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B5200-C982-4BA7-A216-CCF8760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BB4F-2948-4DA2-9097-CC165E4F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5BCB-89CE-449B-A46A-EBC4E8D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D0959-99F6-41E3-B29A-AA2C5856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6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6CD64-DBA9-4EF6-938D-F0E3860C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92FD-E508-474C-B9DD-45C79735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11D7-C3BE-45B9-AAC4-C6EDF9F8B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BE30-BEEC-4DC4-BC73-56B3D3B9165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4D33-5DAF-4638-85DB-EA51A590E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3116-33A3-4591-8DAE-F26A7011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B3ACF8-BFC2-4923-98DA-AE15476F3729}"/>
              </a:ext>
            </a:extLst>
          </p:cNvPr>
          <p:cNvSpPr/>
          <p:nvPr/>
        </p:nvSpPr>
        <p:spPr>
          <a:xfrm>
            <a:off x="1046375" y="1960775"/>
            <a:ext cx="2941163" cy="989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Macro-level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4D647-1F57-4289-AD25-3F5FF99FFA94}"/>
              </a:ext>
            </a:extLst>
          </p:cNvPr>
          <p:cNvSpPr/>
          <p:nvPr/>
        </p:nvSpPr>
        <p:spPr>
          <a:xfrm>
            <a:off x="1046375" y="4091232"/>
            <a:ext cx="2941163" cy="989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Micro/Agent-level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27CA3A-2284-474F-B8D0-FD697456F0B2}"/>
              </a:ext>
            </a:extLst>
          </p:cNvPr>
          <p:cNvCxnSpPr>
            <a:cxnSpLocks/>
          </p:cNvCxnSpPr>
          <p:nvPr/>
        </p:nvCxnSpPr>
        <p:spPr>
          <a:xfrm flipV="1">
            <a:off x="2507529" y="2950590"/>
            <a:ext cx="0" cy="12914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045560-BA6E-4004-A045-4574E2F026EB}"/>
              </a:ext>
            </a:extLst>
          </p:cNvPr>
          <p:cNvSpPr txBox="1"/>
          <p:nvPr/>
        </p:nvSpPr>
        <p:spPr>
          <a:xfrm>
            <a:off x="10548595" y="1846091"/>
            <a:ext cx="184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Top1%</a:t>
            </a:r>
          </a:p>
          <a:p>
            <a:r>
              <a:rPr lang="en-GB" dirty="0"/>
              <a:t>Top10%</a:t>
            </a:r>
          </a:p>
          <a:p>
            <a:r>
              <a:rPr lang="en-GB" dirty="0"/>
              <a:t>Middle 40%</a:t>
            </a:r>
          </a:p>
          <a:p>
            <a:r>
              <a:rPr lang="en-GB" dirty="0"/>
              <a:t>Bottom 50%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FCD422-7D33-4D73-9B68-BEE18D771ACD}"/>
              </a:ext>
            </a:extLst>
          </p:cNvPr>
          <p:cNvCxnSpPr>
            <a:cxnSpLocks/>
          </p:cNvCxnSpPr>
          <p:nvPr/>
        </p:nvCxnSpPr>
        <p:spPr>
          <a:xfrm>
            <a:off x="3649744" y="2476109"/>
            <a:ext cx="307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74B6F6-06AD-46A4-B33B-BDF5D3BADC08}"/>
              </a:ext>
            </a:extLst>
          </p:cNvPr>
          <p:cNvSpPr/>
          <p:nvPr/>
        </p:nvSpPr>
        <p:spPr>
          <a:xfrm>
            <a:off x="6721312" y="1951349"/>
            <a:ext cx="2941163" cy="989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Macro-level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2BD332-1280-4C7E-9DE6-D78783C88EC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305719" y="1255353"/>
            <a:ext cx="0" cy="12207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1D7706-C474-4C80-8C16-09C4DD23A9FF}"/>
              </a:ext>
            </a:extLst>
          </p:cNvPr>
          <p:cNvSpPr/>
          <p:nvPr/>
        </p:nvSpPr>
        <p:spPr>
          <a:xfrm>
            <a:off x="3835137" y="265538"/>
            <a:ext cx="2941163" cy="98981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EnKF</a:t>
            </a:r>
            <a:r>
              <a:rPr lang="en-GB" dirty="0"/>
              <a:t> algorithm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71E70-97FF-46D0-841F-DAFE30CBD648}"/>
              </a:ext>
            </a:extLst>
          </p:cNvPr>
          <p:cNvCxnSpPr>
            <a:cxnSpLocks/>
          </p:cNvCxnSpPr>
          <p:nvPr/>
        </p:nvCxnSpPr>
        <p:spPr>
          <a:xfrm>
            <a:off x="8268878" y="2721206"/>
            <a:ext cx="0" cy="1370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418C3F-B0E0-402B-81CA-052907A96225}"/>
              </a:ext>
            </a:extLst>
          </p:cNvPr>
          <p:cNvSpPr/>
          <p:nvPr/>
        </p:nvSpPr>
        <p:spPr>
          <a:xfrm>
            <a:off x="6798296" y="4127366"/>
            <a:ext cx="2941163" cy="989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Micro/Agent-level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22C357-41BC-47D2-BCD7-5AFECE33E21B}"/>
              </a:ext>
            </a:extLst>
          </p:cNvPr>
          <p:cNvSpPr txBox="1"/>
          <p:nvPr/>
        </p:nvSpPr>
        <p:spPr>
          <a:xfrm>
            <a:off x="10548595" y="4146219"/>
            <a:ext cx="184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Agent 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element </a:t>
            </a:r>
          </a:p>
          <a:p>
            <a:r>
              <a:rPr lang="en-GB" dirty="0"/>
              <a:t>{1,…,n}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886134B-2B61-4673-BF79-8034BAAFA9BD}"/>
              </a:ext>
            </a:extLst>
          </p:cNvPr>
          <p:cNvSpPr/>
          <p:nvPr/>
        </p:nvSpPr>
        <p:spPr>
          <a:xfrm rot="5400000">
            <a:off x="5162759" y="1176774"/>
            <a:ext cx="496454" cy="8502979"/>
          </a:xfrm>
          <a:prstGeom prst="rightBrace">
            <a:avLst>
              <a:gd name="adj1" fmla="val 8333"/>
              <a:gd name="adj2" fmla="val 5095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652B55-F852-4DD5-A3AF-E374C7352BE4}"/>
              </a:ext>
            </a:extLst>
          </p:cNvPr>
          <p:cNvSpPr txBox="1"/>
          <p:nvPr/>
        </p:nvSpPr>
        <p:spPr>
          <a:xfrm>
            <a:off x="3835137" y="6118717"/>
            <a:ext cx="519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data </a:t>
            </a:r>
            <a:r>
              <a:rPr lang="en-GB" dirty="0" err="1"/>
              <a:t>assimiliation</a:t>
            </a:r>
            <a:r>
              <a:rPr lang="en-GB" dirty="0"/>
              <a:t> time step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6127CA-D038-4157-A6D7-3FA4A23CCB5E}"/>
              </a:ext>
            </a:extLst>
          </p:cNvPr>
          <p:cNvSpPr txBox="1"/>
          <p:nvPr/>
        </p:nvSpPr>
        <p:spPr>
          <a:xfrm>
            <a:off x="8268877" y="3277271"/>
            <a:ext cx="184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400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Oswald</dc:creator>
  <cp:lastModifiedBy>Yannick Oswald</cp:lastModifiedBy>
  <cp:revision>7</cp:revision>
  <dcterms:created xsi:type="dcterms:W3CDTF">2023-03-22T14:19:00Z</dcterms:created>
  <dcterms:modified xsi:type="dcterms:W3CDTF">2023-04-26T14:14:57Z</dcterms:modified>
</cp:coreProperties>
</file>