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03BE-5711-613E-3B85-84778B742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2E0E-C4E2-F11D-CB79-F00E9A8A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64AA-4576-0BD6-4BC6-279C37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EBA5-F284-AC80-964E-4DE94DC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ACA8-13C3-9563-9E3A-A6CB20F7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18EA-DB16-FA6B-543C-E155F9E3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02658-2B67-F3C8-2213-FC83A29E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4DEF-C433-90D4-3FF5-0BE1E503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E1A2-FE2E-AA2A-EE1E-784FBB45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4953-4E0B-B2AD-FF7E-4E725F35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6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3668A-C84E-2B50-5C2C-E75EE2B68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1B7B-C09B-C751-37ED-C35D4771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30B7-7E6C-C6D9-9C12-7B5787BF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F2A4-BD3A-4D04-0B3E-701B77A3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F668-91B4-791B-2DEF-41274441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1F4B-8900-B734-5349-2AA02BE6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5FD0-566A-F9E0-3C47-A62F68CB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F857-E642-DD09-D07C-5B9638F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A889-8959-9FEA-3F16-B098521D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3FAF-4D03-F9DE-6265-AA62DE07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5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C3A5-C652-7A7D-7103-DE40FA98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E0D39-4B00-2E92-8EB5-216C3F92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0555-B3AA-8F96-BD54-3149BEAF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E605-6DC1-CEF5-D6DA-54A9514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CE33-F927-95FC-0C8B-4654908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71D-5011-8A06-BCB3-9253BCCF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C155-84B2-89FA-4BE5-BB0FC847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99677-9BFF-187A-B691-AB9DD529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F39A-399C-1D68-749C-069EC27F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CBD5-DE13-772B-B03A-52D7357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68070-03B5-9706-6F31-33D53D74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7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FD7-999D-FE6B-06E8-9A5E351C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076A-D538-B7F2-C962-FDC9E3DF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24C91-753A-4CCC-FF6C-A328FFE7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EF2E1-B1AA-479E-3120-3516C4AF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B7D7C-1684-21B9-1DE0-2BD55BF8B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E87F3-66BC-73E8-9B8E-BE725437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05825-3F87-1E33-20E3-F501496B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165CF-A22F-CEF9-BA63-F2AEADF5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2067-B5F4-A03B-D922-BE7403EE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92E9-67F2-6DC0-884C-F2F768F3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60B5-5548-2A11-245C-B6CC6AE7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165A3-805D-877F-3B0A-E89A7B89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DEAB2-8C0A-6769-2D10-63B4DFEA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06904-070E-29E8-96FF-D16C224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E9769-C5F0-A885-E0A1-EEAE135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9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5318-3C4D-62BB-8E0F-FB9C0F8C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0749-AEB6-C3DA-5FC6-3D550D0E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8586C-CB5E-4848-D0FF-41714058B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F4A57-F11F-F0A7-0FA3-A508CBD8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BBD6-30E9-3197-30C0-902C2C31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94A5-674B-2B33-0654-6A638F5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28C8-B2E4-7301-DF9C-1C930C7C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762BE-03D3-7A09-2F02-AD0139F50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F116-FE6C-951F-BCF7-29462F6F3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9E457-1511-DDA7-4B19-822CC9FF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60ED-D6EA-DB3F-ED45-8DE4E5E6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2A81-8C9B-D9C2-8420-0E73C232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CD8EC-F261-60F4-76EB-892B4153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3248-A013-038A-8601-A7526F08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9D1C-F10D-4E08-9707-FA326C3E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CC35-FD45-4033-B993-52F565986244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90C5-6A75-5755-FEF7-1EE459A60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6079-DECD-9BB9-1CE0-3B45235C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703D-BC83-48EF-A1AA-4BD9C3A0F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F494-96BD-30D2-C743-B476F712D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65CD1-5F3B-BD07-CC5D-55960CA32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A7F442-62C6-BF47-07D5-16CAF614F6D8}"/>
              </a:ext>
            </a:extLst>
          </p:cNvPr>
          <p:cNvSpPr/>
          <p:nvPr/>
        </p:nvSpPr>
        <p:spPr>
          <a:xfrm>
            <a:off x="2249424" y="1152144"/>
            <a:ext cx="1572768" cy="84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Wealth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1D56F9-F269-FC48-9C1B-56928B4E4439}"/>
              </a:ext>
            </a:extLst>
          </p:cNvPr>
          <p:cNvSpPr/>
          <p:nvPr/>
        </p:nvSpPr>
        <p:spPr>
          <a:xfrm>
            <a:off x="2249424" y="3179064"/>
            <a:ext cx="1572768" cy="84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Wealth</a:t>
            </a:r>
          </a:p>
        </p:txBody>
      </p:sp>
    </p:spTree>
    <p:extLst>
      <p:ext uri="{BB962C8B-B14F-4D97-AF65-F5344CB8AC3E}">
        <p14:creationId xmlns:p14="http://schemas.microsoft.com/office/powerpoint/2010/main" val="37054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Oswald</dc:creator>
  <cp:lastModifiedBy>Yannick Oswald</cp:lastModifiedBy>
  <cp:revision>1</cp:revision>
  <dcterms:created xsi:type="dcterms:W3CDTF">2023-01-24T15:31:39Z</dcterms:created>
  <dcterms:modified xsi:type="dcterms:W3CDTF">2023-01-24T16:06:51Z</dcterms:modified>
</cp:coreProperties>
</file>