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EE36-EF00-410D-BC3E-F06F0C5FD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804F0-CDCF-42B1-AA46-CF138EC1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E1B6-896A-4544-A02F-E38790AE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C4F5-78D9-4F59-A133-5901364A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CACA-76E4-487C-85E0-B751811B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405-39E8-4479-9FD9-1A1764A4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35485-4889-4C90-A270-171FE9EE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250F-276E-4D8A-B507-BF856515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E810-24A6-418B-9C49-916F8830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82F3-4ADC-4D70-BD98-8BE39BA8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5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CA91D-DDA8-4394-991E-E19A92FFD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A6084-EA03-458E-A85A-0F6092D43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712D-282E-4B9B-B3E5-4A4752AE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2353-CAD3-4CD4-AB0F-7D894B13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FA5-0628-43E4-977C-1EAB2EED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0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300E-7C4E-43C4-9359-71DD3592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89C4-4DEA-4ADD-B159-28E3F065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BCB2-2E18-4F9C-8259-B5E502B0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08A5-3B17-4C78-91AE-81FCF737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2BAD-ED06-4624-8449-09611BA3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1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4D2A-8DE4-48DD-9F98-8F7D1976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D4F90-BB52-4470-B0F8-AA9AFBEB5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E282-51F2-4934-A7BF-2E2D50C6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2F281-8C0C-406E-A14B-82EF13DF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5BDB-4087-43D3-BB3F-E2A4290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9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7407-F6F0-4F95-9652-22F274D9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6A05-CFFF-4319-8BF9-71A6D24A4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1E51-7845-42CA-AE05-8F65B08A4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0C541-C45D-4EBE-ACE6-8129B54D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4C4D-1DFE-4083-80B9-B96F66CA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156BF-B4FA-4B4E-8ABF-B9C3E891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8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C70-443F-452E-98ED-8F18112C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1B299-BBFE-4815-BFDD-86AD7F3E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1F313-2E8C-4A8A-B9A8-F22D695D1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95EC3-3699-4A9F-B59D-CE1E2F8D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8CC15-969E-4823-AD98-AD1710195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DF300-18FB-4018-BA71-A0FA23B2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C2192-8DAB-43E5-8139-5AFB74A2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85BB5-62C6-46C9-A9F9-9CA0F38E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41CD-BB4F-4C67-ACCD-AB12362B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536E4-22B0-4C71-A588-5C75F4D2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41067-B3B0-4117-ADE1-71617D21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39814-F1B6-48C0-9F62-45B91584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1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035DD-B8F0-42C2-9EEF-E63286C8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B342A-5716-4F0C-A92A-8B972E7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7E585-51CB-4A84-9A11-C40380A3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0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F07C-13E5-458B-87FE-6FBDDAFC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EFEA-2BEE-401F-9467-BE3D186E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368A2-2E36-4072-9F14-6065462E8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2E9D-A34C-4D3C-92AC-A6032199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E3802-1EC6-4493-B2EC-2EAF0082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8FF4-5D0C-47D7-A919-3B93D4E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2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06E1-EEFC-49CC-8A66-DD75FABE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71128-AC8E-4A8E-8485-93405FAA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B5200-C982-4BA7-A216-CCF8760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BB4F-2948-4DA2-9097-CC165E4F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5BCB-89CE-449B-A46A-EBC4E8D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D0959-99F6-41E3-B29A-AA2C5856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6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6CD64-DBA9-4EF6-938D-F0E3860C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92FD-E508-474C-B9DD-45C797355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11D7-C3BE-45B9-AAC4-C6EDF9F8B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BE30-BEEC-4DC4-BC73-56B3D3B91653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4D33-5DAF-4638-85DB-EA51A590E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13116-33A3-4591-8DAE-F26A7011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5B70-BBF3-4A4B-B402-740B0A043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F948-4D2F-45D4-8D0B-A53F4E349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35207-913A-46D9-B29C-47CD513E1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0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26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Yannick Oswald</dc:creator>
  <cp:lastModifiedBy>Yannick Oswald</cp:lastModifiedBy>
  <cp:revision>2</cp:revision>
  <dcterms:created xsi:type="dcterms:W3CDTF">2023-03-22T14:19:00Z</dcterms:created>
  <dcterms:modified xsi:type="dcterms:W3CDTF">2023-03-22T15:32:57Z</dcterms:modified>
</cp:coreProperties>
</file>