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60A4A-CBDB-A548-8883-1CE5AE63EE4C}" v="44" dt="2023-11-20T11:48:24.019"/>
    <p1510:client id="{9651FB87-D6BF-9E47-9A1A-50A5B43E4118}" v="10" dt="2023-11-20T10:39:44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 Noller" userId="454a595800348078" providerId="LiveId" clId="{1EE60A4A-CBDB-A548-8883-1CE5AE63EE4C}"/>
    <pc:docChg chg="undo redo custSel addSld delSld modSld">
      <pc:chgData name="Yannic Noller" userId="454a595800348078" providerId="LiveId" clId="{1EE60A4A-CBDB-A548-8883-1CE5AE63EE4C}" dt="2023-11-20T11:49:22.338" v="446" actId="2696"/>
      <pc:docMkLst>
        <pc:docMk/>
      </pc:docMkLst>
      <pc:sldChg chg="del">
        <pc:chgData name="Yannic Noller" userId="454a595800348078" providerId="LiveId" clId="{1EE60A4A-CBDB-A548-8883-1CE5AE63EE4C}" dt="2023-11-20T11:43:35.325" v="333" actId="2696"/>
        <pc:sldMkLst>
          <pc:docMk/>
          <pc:sldMk cId="3019583648" sldId="258"/>
        </pc:sldMkLst>
      </pc:sldChg>
      <pc:sldChg chg="addSp delSp modSp del mod">
        <pc:chgData name="Yannic Noller" userId="454a595800348078" providerId="LiveId" clId="{1EE60A4A-CBDB-A548-8883-1CE5AE63EE4C}" dt="2023-11-20T11:40:33.060" v="286" actId="2696"/>
        <pc:sldMkLst>
          <pc:docMk/>
          <pc:sldMk cId="3872089130" sldId="259"/>
        </pc:sldMkLst>
        <pc:spChg chg="mod">
          <ac:chgData name="Yannic Noller" userId="454a595800348078" providerId="LiveId" clId="{1EE60A4A-CBDB-A548-8883-1CE5AE63EE4C}" dt="2023-11-20T11:24:21.247" v="0" actId="2711"/>
          <ac:spMkLst>
            <pc:docMk/>
            <pc:sldMk cId="3872089130" sldId="259"/>
            <ac:spMk id="2" creationId="{DB98E09C-885D-51E4-884F-181FE68087D8}"/>
          </ac:spMkLst>
        </pc:spChg>
        <pc:spChg chg="add mod">
          <ac:chgData name="Yannic Noller" userId="454a595800348078" providerId="LiveId" clId="{1EE60A4A-CBDB-A548-8883-1CE5AE63EE4C}" dt="2023-11-20T11:30:07.643" v="109" actId="1036"/>
          <ac:spMkLst>
            <pc:docMk/>
            <pc:sldMk cId="3872089130" sldId="259"/>
            <ac:spMk id="3" creationId="{24220C6F-8775-2ABC-B769-05AE5FFBBB59}"/>
          </ac:spMkLst>
        </pc:spChg>
        <pc:spChg chg="add mod">
          <ac:chgData name="Yannic Noller" userId="454a595800348078" providerId="LiveId" clId="{1EE60A4A-CBDB-A548-8883-1CE5AE63EE4C}" dt="2023-11-20T11:30:34.023" v="113" actId="404"/>
          <ac:spMkLst>
            <pc:docMk/>
            <pc:sldMk cId="3872089130" sldId="259"/>
            <ac:spMk id="4" creationId="{88EC1B77-4F91-46D2-697F-C43D07696344}"/>
          </ac:spMkLst>
        </pc:spChg>
        <pc:spChg chg="add mod">
          <ac:chgData name="Yannic Noller" userId="454a595800348078" providerId="LiveId" clId="{1EE60A4A-CBDB-A548-8883-1CE5AE63EE4C}" dt="2023-11-20T11:30:07.643" v="109" actId="1036"/>
          <ac:spMkLst>
            <pc:docMk/>
            <pc:sldMk cId="3872089130" sldId="259"/>
            <ac:spMk id="5" creationId="{2FAC1F77-95F3-E2E2-1736-388E19DAABDA}"/>
          </ac:spMkLst>
        </pc:spChg>
        <pc:spChg chg="mod">
          <ac:chgData name="Yannic Noller" userId="454a595800348078" providerId="LiveId" clId="{1EE60A4A-CBDB-A548-8883-1CE5AE63EE4C}" dt="2023-11-20T11:27:17.241" v="39" actId="1076"/>
          <ac:spMkLst>
            <pc:docMk/>
            <pc:sldMk cId="3872089130" sldId="259"/>
            <ac:spMk id="11" creationId="{25689B93-AEAA-622E-DBD4-186B19F7D9CC}"/>
          </ac:spMkLst>
        </pc:spChg>
        <pc:spChg chg="mod">
          <ac:chgData name="Yannic Noller" userId="454a595800348078" providerId="LiveId" clId="{1EE60A4A-CBDB-A548-8883-1CE5AE63EE4C}" dt="2023-11-20T11:24:21.247" v="0" actId="2711"/>
          <ac:spMkLst>
            <pc:docMk/>
            <pc:sldMk cId="3872089130" sldId="259"/>
            <ac:spMk id="12" creationId="{BACC6370-2D7E-4714-9D71-7542949D7D5D}"/>
          </ac:spMkLst>
        </pc:spChg>
        <pc:spChg chg="mod">
          <ac:chgData name="Yannic Noller" userId="454a595800348078" providerId="LiveId" clId="{1EE60A4A-CBDB-A548-8883-1CE5AE63EE4C}" dt="2023-11-20T11:30:31.307" v="112" actId="404"/>
          <ac:spMkLst>
            <pc:docMk/>
            <pc:sldMk cId="3872089130" sldId="259"/>
            <ac:spMk id="13" creationId="{23D3FA89-4FA8-9CFC-3CBB-6433281149F4}"/>
          </ac:spMkLst>
        </pc:spChg>
        <pc:spChg chg="mod">
          <ac:chgData name="Yannic Noller" userId="454a595800348078" providerId="LiveId" clId="{1EE60A4A-CBDB-A548-8883-1CE5AE63EE4C}" dt="2023-11-20T11:24:21.247" v="0" actId="2711"/>
          <ac:spMkLst>
            <pc:docMk/>
            <pc:sldMk cId="3872089130" sldId="259"/>
            <ac:spMk id="14" creationId="{F68B3F68-107C-434F-AA38-110D5EA91B85}"/>
          </ac:spMkLst>
        </pc:spChg>
        <pc:spChg chg="mod">
          <ac:chgData name="Yannic Noller" userId="454a595800348078" providerId="LiveId" clId="{1EE60A4A-CBDB-A548-8883-1CE5AE63EE4C}" dt="2023-11-20T11:29:01.002" v="88" actId="1076"/>
          <ac:spMkLst>
            <pc:docMk/>
            <pc:sldMk cId="3872089130" sldId="259"/>
            <ac:spMk id="15" creationId="{101500AA-A2E7-E80F-5E12-EBC24CA1D7CA}"/>
          </ac:spMkLst>
        </pc:spChg>
        <pc:spChg chg="mod">
          <ac:chgData name="Yannic Noller" userId="454a595800348078" providerId="LiveId" clId="{1EE60A4A-CBDB-A548-8883-1CE5AE63EE4C}" dt="2023-11-20T11:24:21.247" v="0" actId="2711"/>
          <ac:spMkLst>
            <pc:docMk/>
            <pc:sldMk cId="3872089130" sldId="259"/>
            <ac:spMk id="16" creationId="{AAD0DBB9-1A4B-4391-81D4-CB19F9AB918A}"/>
          </ac:spMkLst>
        </pc:spChg>
        <pc:spChg chg="mod">
          <ac:chgData name="Yannic Noller" userId="454a595800348078" providerId="LiveId" clId="{1EE60A4A-CBDB-A548-8883-1CE5AE63EE4C}" dt="2023-11-20T11:30:40.517" v="116" actId="404"/>
          <ac:spMkLst>
            <pc:docMk/>
            <pc:sldMk cId="3872089130" sldId="259"/>
            <ac:spMk id="17" creationId="{B8CD68AF-0AFF-8FDF-DCEB-CD474F385B5E}"/>
          </ac:spMkLst>
        </pc:spChg>
        <pc:spChg chg="mod">
          <ac:chgData name="Yannic Noller" userId="454a595800348078" providerId="LiveId" clId="{1EE60A4A-CBDB-A548-8883-1CE5AE63EE4C}" dt="2023-11-20T11:24:21.247" v="0" actId="2711"/>
          <ac:spMkLst>
            <pc:docMk/>
            <pc:sldMk cId="3872089130" sldId="259"/>
            <ac:spMk id="18" creationId="{063BBA22-50EA-4C4D-BE05-F1CE4E63AA56}"/>
          </ac:spMkLst>
        </pc:spChg>
        <pc:spChg chg="mod">
          <ac:chgData name="Yannic Noller" userId="454a595800348078" providerId="LiveId" clId="{1EE60A4A-CBDB-A548-8883-1CE5AE63EE4C}" dt="2023-11-20T11:29:06.671" v="90" actId="1076"/>
          <ac:spMkLst>
            <pc:docMk/>
            <pc:sldMk cId="3872089130" sldId="259"/>
            <ac:spMk id="19" creationId="{314154C7-B6D6-7CB4-2C4C-78C96450FDCF}"/>
          </ac:spMkLst>
        </pc:spChg>
        <pc:spChg chg="mod">
          <ac:chgData name="Yannic Noller" userId="454a595800348078" providerId="LiveId" clId="{1EE60A4A-CBDB-A548-8883-1CE5AE63EE4C}" dt="2023-11-20T11:30:38.626" v="115" actId="404"/>
          <ac:spMkLst>
            <pc:docMk/>
            <pc:sldMk cId="3872089130" sldId="259"/>
            <ac:spMk id="20" creationId="{2031F9B4-57B7-4DD3-7CF2-1034E0DD50C8}"/>
          </ac:spMkLst>
        </pc:spChg>
        <pc:spChg chg="del mod">
          <ac:chgData name="Yannic Noller" userId="454a595800348078" providerId="LiveId" clId="{1EE60A4A-CBDB-A548-8883-1CE5AE63EE4C}" dt="2023-11-20T11:25:01.091" v="6" actId="21"/>
          <ac:spMkLst>
            <pc:docMk/>
            <pc:sldMk cId="3872089130" sldId="259"/>
            <ac:spMk id="21" creationId="{665626F0-9C69-7177-CFFE-1B9BCB759BA2}"/>
          </ac:spMkLst>
        </pc:spChg>
        <pc:spChg chg="del mod">
          <ac:chgData name="Yannic Noller" userId="454a595800348078" providerId="LiveId" clId="{1EE60A4A-CBDB-A548-8883-1CE5AE63EE4C}" dt="2023-11-20T11:25:01.091" v="6" actId="21"/>
          <ac:spMkLst>
            <pc:docMk/>
            <pc:sldMk cId="3872089130" sldId="259"/>
            <ac:spMk id="22" creationId="{8D18B357-EAE8-A542-6551-ADF5A0BD6A0C}"/>
          </ac:spMkLst>
        </pc:spChg>
        <pc:spChg chg="mod">
          <ac:chgData name="Yannic Noller" userId="454a595800348078" providerId="LiveId" clId="{1EE60A4A-CBDB-A548-8883-1CE5AE63EE4C}" dt="2023-11-20T11:30:36.315" v="114" actId="404"/>
          <ac:spMkLst>
            <pc:docMk/>
            <pc:sldMk cId="3872089130" sldId="259"/>
            <ac:spMk id="24" creationId="{73DECA44-9B74-B69C-A20B-6A27ED3D2620}"/>
          </ac:spMkLst>
        </pc:spChg>
        <pc:spChg chg="mod">
          <ac:chgData name="Yannic Noller" userId="454a595800348078" providerId="LiveId" clId="{1EE60A4A-CBDB-A548-8883-1CE5AE63EE4C}" dt="2023-11-20T11:28:30.190" v="56" actId="14100"/>
          <ac:spMkLst>
            <pc:docMk/>
            <pc:sldMk cId="3872089130" sldId="259"/>
            <ac:spMk id="26" creationId="{4561EE9B-8962-ECF8-FA7C-F247516BF8A5}"/>
          </ac:spMkLst>
        </pc:spChg>
        <pc:spChg chg="mod">
          <ac:chgData name="Yannic Noller" userId="454a595800348078" providerId="LiveId" clId="{1EE60A4A-CBDB-A548-8883-1CE5AE63EE4C}" dt="2023-11-20T11:29:51.955" v="103" actId="404"/>
          <ac:spMkLst>
            <pc:docMk/>
            <pc:sldMk cId="3872089130" sldId="259"/>
            <ac:spMk id="28" creationId="{86FA026D-4765-494A-989B-9A942158988E}"/>
          </ac:spMkLst>
        </pc:spChg>
        <pc:spChg chg="mod">
          <ac:chgData name="Yannic Noller" userId="454a595800348078" providerId="LiveId" clId="{1EE60A4A-CBDB-A548-8883-1CE5AE63EE4C}" dt="2023-11-20T11:29:48.343" v="102" actId="404"/>
          <ac:spMkLst>
            <pc:docMk/>
            <pc:sldMk cId="3872089130" sldId="259"/>
            <ac:spMk id="30" creationId="{F71207BE-36B8-9415-C2C3-5D6FFB1855EF}"/>
          </ac:spMkLst>
        </pc:spChg>
        <pc:spChg chg="del mod">
          <ac:chgData name="Yannic Noller" userId="454a595800348078" providerId="LiveId" clId="{1EE60A4A-CBDB-A548-8883-1CE5AE63EE4C}" dt="2023-11-20T11:25:01.091" v="6" actId="21"/>
          <ac:spMkLst>
            <pc:docMk/>
            <pc:sldMk cId="3872089130" sldId="259"/>
            <ac:spMk id="33" creationId="{C7C56B17-3AE7-58F7-3EFA-22DBE6B2A038}"/>
          </ac:spMkLst>
        </pc:spChg>
        <pc:spChg chg="mod">
          <ac:chgData name="Yannic Noller" userId="454a595800348078" providerId="LiveId" clId="{1EE60A4A-CBDB-A548-8883-1CE5AE63EE4C}" dt="2023-11-20T11:28:32.705" v="57" actId="14100"/>
          <ac:spMkLst>
            <pc:docMk/>
            <pc:sldMk cId="3872089130" sldId="259"/>
            <ac:spMk id="35" creationId="{AD75119B-3528-EC97-E0D0-5731B3D52A64}"/>
          </ac:spMkLst>
        </pc:spChg>
        <pc:spChg chg="mod">
          <ac:chgData name="Yannic Noller" userId="454a595800348078" providerId="LiveId" clId="{1EE60A4A-CBDB-A548-8883-1CE5AE63EE4C}" dt="2023-11-20T11:25:41.599" v="18" actId="14100"/>
          <ac:spMkLst>
            <pc:docMk/>
            <pc:sldMk cId="3872089130" sldId="259"/>
            <ac:spMk id="36" creationId="{41481B1A-5E23-985B-51C3-9F9FD2E1F601}"/>
          </ac:spMkLst>
        </pc:spChg>
        <pc:spChg chg="mod">
          <ac:chgData name="Yannic Noller" userId="454a595800348078" providerId="LiveId" clId="{1EE60A4A-CBDB-A548-8883-1CE5AE63EE4C}" dt="2023-11-20T11:25:41.599" v="18" actId="14100"/>
          <ac:spMkLst>
            <pc:docMk/>
            <pc:sldMk cId="3872089130" sldId="259"/>
            <ac:spMk id="37" creationId="{FFB6FCF7-F2F5-1477-54D2-6DF1310B5307}"/>
          </ac:spMkLst>
        </pc:spChg>
        <pc:spChg chg="mod">
          <ac:chgData name="Yannic Noller" userId="454a595800348078" providerId="LiveId" clId="{1EE60A4A-CBDB-A548-8883-1CE5AE63EE4C}" dt="2023-11-20T11:24:21.247" v="0" actId="2711"/>
          <ac:spMkLst>
            <pc:docMk/>
            <pc:sldMk cId="3872089130" sldId="259"/>
            <ac:spMk id="38" creationId="{988957EF-D6B6-9FAA-C2E1-DF93144953CF}"/>
          </ac:spMkLst>
        </pc:spChg>
        <pc:spChg chg="mod">
          <ac:chgData name="Yannic Noller" userId="454a595800348078" providerId="LiveId" clId="{1EE60A4A-CBDB-A548-8883-1CE5AE63EE4C}" dt="2023-11-20T11:24:21.247" v="0" actId="2711"/>
          <ac:spMkLst>
            <pc:docMk/>
            <pc:sldMk cId="3872089130" sldId="259"/>
            <ac:spMk id="40" creationId="{0F4533ED-E84C-094B-6882-E58905D55B0A}"/>
          </ac:spMkLst>
        </pc:spChg>
        <pc:picChg chg="mod">
          <ac:chgData name="Yannic Noller" userId="454a595800348078" providerId="LiveId" clId="{1EE60A4A-CBDB-A548-8883-1CE5AE63EE4C}" dt="2023-11-20T11:24:21.247" v="0" actId="2711"/>
          <ac:picMkLst>
            <pc:docMk/>
            <pc:sldMk cId="3872089130" sldId="259"/>
            <ac:picMk id="6" creationId="{C457657A-AAEF-75C6-3083-87464425935A}"/>
          </ac:picMkLst>
        </pc:picChg>
        <pc:picChg chg="mod">
          <ac:chgData name="Yannic Noller" userId="454a595800348078" providerId="LiveId" clId="{1EE60A4A-CBDB-A548-8883-1CE5AE63EE4C}" dt="2023-11-20T11:24:21.247" v="0" actId="2711"/>
          <ac:picMkLst>
            <pc:docMk/>
            <pc:sldMk cId="3872089130" sldId="259"/>
            <ac:picMk id="39" creationId="{0499A550-99C6-8967-2AB4-F0D2BC58EB66}"/>
          </ac:picMkLst>
        </pc:picChg>
      </pc:sldChg>
      <pc:sldChg chg="addSp delSp modSp add del mod modAnim">
        <pc:chgData name="Yannic Noller" userId="454a595800348078" providerId="LiveId" clId="{1EE60A4A-CBDB-A548-8883-1CE5AE63EE4C}" dt="2023-11-20T11:31:10.844" v="117" actId="2696"/>
        <pc:sldMkLst>
          <pc:docMk/>
          <pc:sldMk cId="97482926" sldId="260"/>
        </pc:sldMkLst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2" creationId="{DB98E09C-885D-51E4-884F-181FE68087D8}"/>
          </ac:spMkLst>
        </pc:spChg>
        <pc:spChg chg="add del mod">
          <ac:chgData name="Yannic Noller" userId="454a595800348078" providerId="LiveId" clId="{1EE60A4A-CBDB-A548-8883-1CE5AE63EE4C}" dt="2023-11-20T11:24:57.480" v="5" actId="478"/>
          <ac:spMkLst>
            <pc:docMk/>
            <pc:sldMk cId="97482926" sldId="260"/>
            <ac:spMk id="3" creationId="{867908C4-E392-C7A9-33A6-D009DC28B602}"/>
          </ac:spMkLst>
        </pc:spChg>
        <pc:spChg chg="add del mod">
          <ac:chgData name="Yannic Noller" userId="454a595800348078" providerId="LiveId" clId="{1EE60A4A-CBDB-A548-8883-1CE5AE63EE4C}" dt="2023-11-20T11:24:57.480" v="5" actId="478"/>
          <ac:spMkLst>
            <pc:docMk/>
            <pc:sldMk cId="97482926" sldId="260"/>
            <ac:spMk id="4" creationId="{A2D0E42C-729F-2A35-369F-794E6F848655}"/>
          </ac:spMkLst>
        </pc:spChg>
        <pc:spChg chg="add del mod">
          <ac:chgData name="Yannic Noller" userId="454a595800348078" providerId="LiveId" clId="{1EE60A4A-CBDB-A548-8883-1CE5AE63EE4C}" dt="2023-11-20T11:26:25.899" v="27" actId="21"/>
          <ac:spMkLst>
            <pc:docMk/>
            <pc:sldMk cId="97482926" sldId="260"/>
            <ac:spMk id="5" creationId="{2DB63B02-955A-1933-4092-44590C2B6CFB}"/>
          </ac:spMkLst>
        </pc:spChg>
        <pc:spChg chg="add del mod">
          <ac:chgData name="Yannic Noller" userId="454a595800348078" providerId="LiveId" clId="{1EE60A4A-CBDB-A548-8883-1CE5AE63EE4C}" dt="2023-11-20T11:26:25.899" v="27" actId="21"/>
          <ac:spMkLst>
            <pc:docMk/>
            <pc:sldMk cId="97482926" sldId="260"/>
            <ac:spMk id="7" creationId="{53058AEC-5DC9-3B2F-60AE-CE61942E96E3}"/>
          </ac:spMkLst>
        </pc:spChg>
        <pc:spChg chg="add del mod">
          <ac:chgData name="Yannic Noller" userId="454a595800348078" providerId="LiveId" clId="{1EE60A4A-CBDB-A548-8883-1CE5AE63EE4C}" dt="2023-11-20T11:26:25.899" v="27" actId="21"/>
          <ac:spMkLst>
            <pc:docMk/>
            <pc:sldMk cId="97482926" sldId="260"/>
            <ac:spMk id="8" creationId="{824F4B4C-7FAB-B0B7-E251-8D9F493948B8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11" creationId="{25689B93-AEAA-622E-DBD4-186B19F7D9CC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12" creationId="{BACC6370-2D7E-4714-9D71-7542949D7D5D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13" creationId="{23D3FA89-4FA8-9CFC-3CBB-6433281149F4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14" creationId="{F68B3F68-107C-434F-AA38-110D5EA91B85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15" creationId="{101500AA-A2E7-E80F-5E12-EBC24CA1D7CA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16" creationId="{AAD0DBB9-1A4B-4391-81D4-CB19F9AB918A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17" creationId="{B8CD68AF-0AFF-8FDF-DCEB-CD474F385B5E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18" creationId="{063BBA22-50EA-4C4D-BE05-F1CE4E63AA56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19" creationId="{314154C7-B6D6-7CB4-2C4C-78C96450FDCF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20" creationId="{2031F9B4-57B7-4DD3-7CF2-1034E0DD50C8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21" creationId="{665626F0-9C69-7177-CFFE-1B9BCB759BA2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22" creationId="{8D18B357-EAE8-A542-6551-ADF5A0BD6A0C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24" creationId="{73DECA44-9B74-B69C-A20B-6A27ED3D2620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26" creationId="{4561EE9B-8962-ECF8-FA7C-F247516BF8A5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28" creationId="{86FA026D-4765-494A-989B-9A942158988E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30" creationId="{F71207BE-36B8-9415-C2C3-5D6FFB1855EF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33" creationId="{C7C56B17-3AE7-58F7-3EFA-22DBE6B2A038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35" creationId="{AD75119B-3528-EC97-E0D0-5731B3D52A64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36" creationId="{41481B1A-5E23-985B-51C3-9F9FD2E1F601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37" creationId="{FFB6FCF7-F2F5-1477-54D2-6DF1310B5307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38" creationId="{988957EF-D6B6-9FAA-C2E1-DF93144953CF}"/>
          </ac:spMkLst>
        </pc:spChg>
        <pc:spChg chg="del">
          <ac:chgData name="Yannic Noller" userId="454a595800348078" providerId="LiveId" clId="{1EE60A4A-CBDB-A548-8883-1CE5AE63EE4C}" dt="2023-11-20T11:24:56.158" v="4" actId="478"/>
          <ac:spMkLst>
            <pc:docMk/>
            <pc:sldMk cId="97482926" sldId="260"/>
            <ac:spMk id="40" creationId="{0F4533ED-E84C-094B-6882-E58905D55B0A}"/>
          </ac:spMkLst>
        </pc:spChg>
        <pc:picChg chg="del">
          <ac:chgData name="Yannic Noller" userId="454a595800348078" providerId="LiveId" clId="{1EE60A4A-CBDB-A548-8883-1CE5AE63EE4C}" dt="2023-11-20T11:24:56.158" v="4" actId="478"/>
          <ac:picMkLst>
            <pc:docMk/>
            <pc:sldMk cId="97482926" sldId="260"/>
            <ac:picMk id="6" creationId="{C457657A-AAEF-75C6-3083-87464425935A}"/>
          </ac:picMkLst>
        </pc:picChg>
        <pc:picChg chg="del">
          <ac:chgData name="Yannic Noller" userId="454a595800348078" providerId="LiveId" clId="{1EE60A4A-CBDB-A548-8883-1CE5AE63EE4C}" dt="2023-11-20T11:24:56.158" v="4" actId="478"/>
          <ac:picMkLst>
            <pc:docMk/>
            <pc:sldMk cId="97482926" sldId="260"/>
            <ac:picMk id="39" creationId="{0499A550-99C6-8967-2AB4-F0D2BC58EB66}"/>
          </ac:picMkLst>
        </pc:picChg>
      </pc:sldChg>
      <pc:sldChg chg="addSp delSp modSp add del mod modAnim">
        <pc:chgData name="Yannic Noller" userId="454a595800348078" providerId="LiveId" clId="{1EE60A4A-CBDB-A548-8883-1CE5AE63EE4C}" dt="2023-11-20T11:49:22.338" v="446" actId="2696"/>
        <pc:sldMkLst>
          <pc:docMk/>
          <pc:sldMk cId="1192993051" sldId="260"/>
        </pc:sldMkLst>
        <pc:spChg chg="mod">
          <ac:chgData name="Yannic Noller" userId="454a595800348078" providerId="LiveId" clId="{1EE60A4A-CBDB-A548-8883-1CE5AE63EE4C}" dt="2023-11-20T11:40:18.018" v="285" actId="404"/>
          <ac:spMkLst>
            <pc:docMk/>
            <pc:sldMk cId="1192993051" sldId="260"/>
            <ac:spMk id="2" creationId="{DB98E09C-885D-51E4-884F-181FE68087D8}"/>
          </ac:spMkLst>
        </pc:spChg>
        <pc:spChg chg="mod">
          <ac:chgData name="Yannic Noller" userId="454a595800348078" providerId="LiveId" clId="{1EE60A4A-CBDB-A548-8883-1CE5AE63EE4C}" dt="2023-11-20T11:38:25.159" v="260" actId="1036"/>
          <ac:spMkLst>
            <pc:docMk/>
            <pc:sldMk cId="1192993051" sldId="260"/>
            <ac:spMk id="3" creationId="{24220C6F-8775-2ABC-B769-05AE5FFBBB59}"/>
          </ac:spMkLst>
        </pc:spChg>
        <pc:spChg chg="mod">
          <ac:chgData name="Yannic Noller" userId="454a595800348078" providerId="LiveId" clId="{1EE60A4A-CBDB-A548-8883-1CE5AE63EE4C}" dt="2023-11-20T11:38:31.720" v="262" actId="14100"/>
          <ac:spMkLst>
            <pc:docMk/>
            <pc:sldMk cId="1192993051" sldId="260"/>
            <ac:spMk id="4" creationId="{88EC1B77-4F91-46D2-697F-C43D07696344}"/>
          </ac:spMkLst>
        </pc:spChg>
        <pc:spChg chg="del">
          <ac:chgData name="Yannic Noller" userId="454a595800348078" providerId="LiveId" clId="{1EE60A4A-CBDB-A548-8883-1CE5AE63EE4C}" dt="2023-11-20T11:31:22.924" v="121" actId="478"/>
          <ac:spMkLst>
            <pc:docMk/>
            <pc:sldMk cId="1192993051" sldId="260"/>
            <ac:spMk id="5" creationId="{2FAC1F77-95F3-E2E2-1736-388E19DAABDA}"/>
          </ac:spMkLst>
        </pc:spChg>
        <pc:spChg chg="add del mod">
          <ac:chgData name="Yannic Noller" userId="454a595800348078" providerId="LiveId" clId="{1EE60A4A-CBDB-A548-8883-1CE5AE63EE4C}" dt="2023-11-20T11:31:16.521" v="120" actId="478"/>
          <ac:spMkLst>
            <pc:docMk/>
            <pc:sldMk cId="1192993051" sldId="260"/>
            <ac:spMk id="8" creationId="{1F436732-5BCB-DEAA-A436-2401C8F71539}"/>
          </ac:spMkLst>
        </pc:spChg>
        <pc:spChg chg="add mod">
          <ac:chgData name="Yannic Noller" userId="454a595800348078" providerId="LiveId" clId="{1EE60A4A-CBDB-A548-8883-1CE5AE63EE4C}" dt="2023-11-20T11:33:59.318" v="154" actId="1076"/>
          <ac:spMkLst>
            <pc:docMk/>
            <pc:sldMk cId="1192993051" sldId="260"/>
            <ac:spMk id="10" creationId="{B0CFE21F-9322-41B7-0CFD-51C35876139B}"/>
          </ac:spMkLst>
        </pc:spChg>
        <pc:spChg chg="mod">
          <ac:chgData name="Yannic Noller" userId="454a595800348078" providerId="LiveId" clId="{1EE60A4A-CBDB-A548-8883-1CE5AE63EE4C}" dt="2023-11-20T11:33:52.621" v="153" actId="166"/>
          <ac:spMkLst>
            <pc:docMk/>
            <pc:sldMk cId="1192993051" sldId="260"/>
            <ac:spMk id="11" creationId="{25689B93-AEAA-622E-DBD4-186B19F7D9CC}"/>
          </ac:spMkLst>
        </pc:spChg>
        <pc:spChg chg="mod">
          <ac:chgData name="Yannic Noller" userId="454a595800348078" providerId="LiveId" clId="{1EE60A4A-CBDB-A548-8883-1CE5AE63EE4C}" dt="2023-11-20T11:34:20.897" v="157" actId="207"/>
          <ac:spMkLst>
            <pc:docMk/>
            <pc:sldMk cId="1192993051" sldId="260"/>
            <ac:spMk id="13" creationId="{23D3FA89-4FA8-9CFC-3CBB-6433281149F4}"/>
          </ac:spMkLst>
        </pc:spChg>
        <pc:spChg chg="del mod">
          <ac:chgData name="Yannic Noller" userId="454a595800348078" providerId="LiveId" clId="{1EE60A4A-CBDB-A548-8883-1CE5AE63EE4C}" dt="2023-11-20T11:41:35.989" v="307" actId="21"/>
          <ac:spMkLst>
            <pc:docMk/>
            <pc:sldMk cId="1192993051" sldId="260"/>
            <ac:spMk id="15" creationId="{101500AA-A2E7-E80F-5E12-EBC24CA1D7CA}"/>
          </ac:spMkLst>
        </pc:spChg>
        <pc:spChg chg="mod">
          <ac:chgData name="Yannic Noller" userId="454a595800348078" providerId="LiveId" clId="{1EE60A4A-CBDB-A548-8883-1CE5AE63EE4C}" dt="2023-11-20T11:38:40.728" v="264" actId="1036"/>
          <ac:spMkLst>
            <pc:docMk/>
            <pc:sldMk cId="1192993051" sldId="260"/>
            <ac:spMk id="17" creationId="{B8CD68AF-0AFF-8FDF-DCEB-CD474F385B5E}"/>
          </ac:spMkLst>
        </pc:spChg>
        <pc:spChg chg="mod">
          <ac:chgData name="Yannic Noller" userId="454a595800348078" providerId="LiveId" clId="{1EE60A4A-CBDB-A548-8883-1CE5AE63EE4C}" dt="2023-11-20T11:38:17.361" v="256" actId="1036"/>
          <ac:spMkLst>
            <pc:docMk/>
            <pc:sldMk cId="1192993051" sldId="260"/>
            <ac:spMk id="19" creationId="{314154C7-B6D6-7CB4-2C4C-78C96450FDCF}"/>
          </ac:spMkLst>
        </pc:spChg>
        <pc:spChg chg="mod">
          <ac:chgData name="Yannic Noller" userId="454a595800348078" providerId="LiveId" clId="{1EE60A4A-CBDB-A548-8883-1CE5AE63EE4C}" dt="2023-11-20T11:38:06.241" v="249" actId="1035"/>
          <ac:spMkLst>
            <pc:docMk/>
            <pc:sldMk cId="1192993051" sldId="260"/>
            <ac:spMk id="20" creationId="{2031F9B4-57B7-4DD3-7CF2-1034E0DD50C8}"/>
          </ac:spMkLst>
        </pc:spChg>
        <pc:spChg chg="add del mod">
          <ac:chgData name="Yannic Noller" userId="454a595800348078" providerId="LiveId" clId="{1EE60A4A-CBDB-A548-8883-1CE5AE63EE4C}" dt="2023-11-20T11:33:33.903" v="149" actId="478"/>
          <ac:spMkLst>
            <pc:docMk/>
            <pc:sldMk cId="1192993051" sldId="260"/>
            <ac:spMk id="21" creationId="{5B9828BA-EEAB-191B-1EB5-0A771C64E532}"/>
          </ac:spMkLst>
        </pc:spChg>
        <pc:spChg chg="add del mod">
          <ac:chgData name="Yannic Noller" userId="454a595800348078" providerId="LiveId" clId="{1EE60A4A-CBDB-A548-8883-1CE5AE63EE4C}" dt="2023-11-20T11:33:32.131" v="148" actId="478"/>
          <ac:spMkLst>
            <pc:docMk/>
            <pc:sldMk cId="1192993051" sldId="260"/>
            <ac:spMk id="22" creationId="{3BD751C1-4036-D5B2-DA6C-573B4B5B8D1B}"/>
          </ac:spMkLst>
        </pc:spChg>
        <pc:spChg chg="add mod">
          <ac:chgData name="Yannic Noller" userId="454a595800348078" providerId="LiveId" clId="{1EE60A4A-CBDB-A548-8883-1CE5AE63EE4C}" dt="2023-11-20T11:38:25.159" v="260" actId="1036"/>
          <ac:spMkLst>
            <pc:docMk/>
            <pc:sldMk cId="1192993051" sldId="260"/>
            <ac:spMk id="23" creationId="{70D58E23-1E90-36A9-45E8-30A9FA25F51C}"/>
          </ac:spMkLst>
        </pc:spChg>
        <pc:spChg chg="mod">
          <ac:chgData name="Yannic Noller" userId="454a595800348078" providerId="LiveId" clId="{1EE60A4A-CBDB-A548-8883-1CE5AE63EE4C}" dt="2023-11-20T11:34:43.346" v="171" actId="207"/>
          <ac:spMkLst>
            <pc:docMk/>
            <pc:sldMk cId="1192993051" sldId="260"/>
            <ac:spMk id="24" creationId="{73DECA44-9B74-B69C-A20B-6A27ED3D2620}"/>
          </ac:spMkLst>
        </pc:spChg>
        <pc:spChg chg="add mod">
          <ac:chgData name="Yannic Noller" userId="454a595800348078" providerId="LiveId" clId="{1EE60A4A-CBDB-A548-8883-1CE5AE63EE4C}" dt="2023-11-20T11:38:25.159" v="260" actId="1036"/>
          <ac:spMkLst>
            <pc:docMk/>
            <pc:sldMk cId="1192993051" sldId="260"/>
            <ac:spMk id="25" creationId="{E72981D4-4396-2FE3-CE5B-32E1EC448D57}"/>
          </ac:spMkLst>
        </pc:spChg>
        <pc:spChg chg="del">
          <ac:chgData name="Yannic Noller" userId="454a595800348078" providerId="LiveId" clId="{1EE60A4A-CBDB-A548-8883-1CE5AE63EE4C}" dt="2023-11-20T11:31:22.924" v="121" actId="478"/>
          <ac:spMkLst>
            <pc:docMk/>
            <pc:sldMk cId="1192993051" sldId="260"/>
            <ac:spMk id="26" creationId="{4561EE9B-8962-ECF8-FA7C-F247516BF8A5}"/>
          </ac:spMkLst>
        </pc:spChg>
        <pc:spChg chg="add mod">
          <ac:chgData name="Yannic Noller" userId="454a595800348078" providerId="LiveId" clId="{1EE60A4A-CBDB-A548-8883-1CE5AE63EE4C}" dt="2023-11-20T11:41:12.236" v="302" actId="1036"/>
          <ac:spMkLst>
            <pc:docMk/>
            <pc:sldMk cId="1192993051" sldId="260"/>
            <ac:spMk id="27" creationId="{39C3482C-E3CE-C576-B7DD-F6CD9A992A77}"/>
          </ac:spMkLst>
        </pc:spChg>
        <pc:spChg chg="del">
          <ac:chgData name="Yannic Noller" userId="454a595800348078" providerId="LiveId" clId="{1EE60A4A-CBDB-A548-8883-1CE5AE63EE4C}" dt="2023-11-20T11:31:22.924" v="121" actId="478"/>
          <ac:spMkLst>
            <pc:docMk/>
            <pc:sldMk cId="1192993051" sldId="260"/>
            <ac:spMk id="28" creationId="{86FA026D-4765-494A-989B-9A942158988E}"/>
          </ac:spMkLst>
        </pc:spChg>
        <pc:spChg chg="add mod">
          <ac:chgData name="Yannic Noller" userId="454a595800348078" providerId="LiveId" clId="{1EE60A4A-CBDB-A548-8883-1CE5AE63EE4C}" dt="2023-11-20T11:41:09.793" v="299" actId="1035"/>
          <ac:spMkLst>
            <pc:docMk/>
            <pc:sldMk cId="1192993051" sldId="260"/>
            <ac:spMk id="29" creationId="{507A4FB7-67DF-7A61-5054-8C8ED29731E8}"/>
          </ac:spMkLst>
        </pc:spChg>
        <pc:spChg chg="del">
          <ac:chgData name="Yannic Noller" userId="454a595800348078" providerId="LiveId" clId="{1EE60A4A-CBDB-A548-8883-1CE5AE63EE4C}" dt="2023-11-20T11:31:22.924" v="121" actId="478"/>
          <ac:spMkLst>
            <pc:docMk/>
            <pc:sldMk cId="1192993051" sldId="260"/>
            <ac:spMk id="30" creationId="{F71207BE-36B8-9415-C2C3-5D6FFB1855EF}"/>
          </ac:spMkLst>
        </pc:spChg>
        <pc:spChg chg="add mod">
          <ac:chgData name="Yannic Noller" userId="454a595800348078" providerId="LiveId" clId="{1EE60A4A-CBDB-A548-8883-1CE5AE63EE4C}" dt="2023-11-20T11:41:06.007" v="296" actId="1076"/>
          <ac:spMkLst>
            <pc:docMk/>
            <pc:sldMk cId="1192993051" sldId="260"/>
            <ac:spMk id="31" creationId="{5115F0FA-B55A-FB02-18BC-3D1ED38F781C}"/>
          </ac:spMkLst>
        </pc:spChg>
        <pc:spChg chg="add mod">
          <ac:chgData name="Yannic Noller" userId="454a595800348078" providerId="LiveId" clId="{1EE60A4A-CBDB-A548-8883-1CE5AE63EE4C}" dt="2023-11-20T11:41:14.874" v="305" actId="1038"/>
          <ac:spMkLst>
            <pc:docMk/>
            <pc:sldMk cId="1192993051" sldId="260"/>
            <ac:spMk id="32" creationId="{5022CAFF-ACB6-D124-B721-E55C9C185AB7}"/>
          </ac:spMkLst>
        </pc:spChg>
        <pc:spChg chg="add mod">
          <ac:chgData name="Yannic Noller" userId="454a595800348078" providerId="LiveId" clId="{1EE60A4A-CBDB-A548-8883-1CE5AE63EE4C}" dt="2023-11-20T11:41:17.268" v="306" actId="1076"/>
          <ac:spMkLst>
            <pc:docMk/>
            <pc:sldMk cId="1192993051" sldId="260"/>
            <ac:spMk id="33" creationId="{FD8F4650-C597-57AA-33CC-A1822A1C645A}"/>
          </ac:spMkLst>
        </pc:spChg>
        <pc:spChg chg="add mod">
          <ac:chgData name="Yannic Noller" userId="454a595800348078" providerId="LiveId" clId="{1EE60A4A-CBDB-A548-8883-1CE5AE63EE4C}" dt="2023-11-20T11:40:47.975" v="290" actId="20577"/>
          <ac:spMkLst>
            <pc:docMk/>
            <pc:sldMk cId="1192993051" sldId="260"/>
            <ac:spMk id="34" creationId="{6D60AFC4-A2BF-246F-78F9-5283E7E2BD48}"/>
          </ac:spMkLst>
        </pc:spChg>
        <pc:spChg chg="del">
          <ac:chgData name="Yannic Noller" userId="454a595800348078" providerId="LiveId" clId="{1EE60A4A-CBDB-A548-8883-1CE5AE63EE4C}" dt="2023-11-20T11:31:22.924" v="121" actId="478"/>
          <ac:spMkLst>
            <pc:docMk/>
            <pc:sldMk cId="1192993051" sldId="260"/>
            <ac:spMk id="35" creationId="{AD75119B-3528-EC97-E0D0-5731B3D52A64}"/>
          </ac:spMkLst>
        </pc:spChg>
        <pc:spChg chg="mod">
          <ac:chgData name="Yannic Noller" userId="454a595800348078" providerId="LiveId" clId="{1EE60A4A-CBDB-A548-8883-1CE5AE63EE4C}" dt="2023-11-20T11:41:51.095" v="314" actId="166"/>
          <ac:spMkLst>
            <pc:docMk/>
            <pc:sldMk cId="1192993051" sldId="260"/>
            <ac:spMk id="36" creationId="{41481B1A-5E23-985B-51C3-9F9FD2E1F601}"/>
          </ac:spMkLst>
        </pc:spChg>
        <pc:spChg chg="mod">
          <ac:chgData name="Yannic Noller" userId="454a595800348078" providerId="LiveId" clId="{1EE60A4A-CBDB-A548-8883-1CE5AE63EE4C}" dt="2023-11-20T11:41:51.095" v="314" actId="166"/>
          <ac:spMkLst>
            <pc:docMk/>
            <pc:sldMk cId="1192993051" sldId="260"/>
            <ac:spMk id="37" creationId="{FFB6FCF7-F2F5-1477-54D2-6DF1310B5307}"/>
          </ac:spMkLst>
        </pc:spChg>
        <pc:spChg chg="del">
          <ac:chgData name="Yannic Noller" userId="454a595800348078" providerId="LiveId" clId="{1EE60A4A-CBDB-A548-8883-1CE5AE63EE4C}" dt="2023-11-20T11:31:14.702" v="119" actId="478"/>
          <ac:spMkLst>
            <pc:docMk/>
            <pc:sldMk cId="1192993051" sldId="260"/>
            <ac:spMk id="38" creationId="{988957EF-D6B6-9FAA-C2E1-DF93144953CF}"/>
          </ac:spMkLst>
        </pc:spChg>
        <pc:spChg chg="del">
          <ac:chgData name="Yannic Noller" userId="454a595800348078" providerId="LiveId" clId="{1EE60A4A-CBDB-A548-8883-1CE5AE63EE4C}" dt="2023-11-20T11:31:14.702" v="119" actId="478"/>
          <ac:spMkLst>
            <pc:docMk/>
            <pc:sldMk cId="1192993051" sldId="260"/>
            <ac:spMk id="40" creationId="{0F4533ED-E84C-094B-6882-E58905D55B0A}"/>
          </ac:spMkLst>
        </pc:spChg>
        <pc:spChg chg="add mod">
          <ac:chgData name="Yannic Noller" userId="454a595800348078" providerId="LiveId" clId="{1EE60A4A-CBDB-A548-8883-1CE5AE63EE4C}" dt="2023-11-20T11:42:21.360" v="325" actId="14100"/>
          <ac:spMkLst>
            <pc:docMk/>
            <pc:sldMk cId="1192993051" sldId="260"/>
            <ac:spMk id="42" creationId="{BB51B7F3-59B8-ADE7-E60D-D40A8150C7F4}"/>
          </ac:spMkLst>
        </pc:spChg>
        <pc:spChg chg="add del mod">
          <ac:chgData name="Yannic Noller" userId="454a595800348078" providerId="LiveId" clId="{1EE60A4A-CBDB-A548-8883-1CE5AE63EE4C}" dt="2023-11-20T11:41:37.821" v="309" actId="21"/>
          <ac:spMkLst>
            <pc:docMk/>
            <pc:sldMk cId="1192993051" sldId="260"/>
            <ac:spMk id="43" creationId="{1E9751C1-EC7C-4208-16DC-8EF606B10D4D}"/>
          </ac:spMkLst>
        </pc:spChg>
        <pc:spChg chg="add mod">
          <ac:chgData name="Yannic Noller" userId="454a595800348078" providerId="LiveId" clId="{1EE60A4A-CBDB-A548-8883-1CE5AE63EE4C}" dt="2023-11-20T11:42:04.036" v="319" actId="14100"/>
          <ac:spMkLst>
            <pc:docMk/>
            <pc:sldMk cId="1192993051" sldId="260"/>
            <ac:spMk id="44" creationId="{83887481-1AE5-ACAA-5E4E-9C0E0B5E9AD9}"/>
          </ac:spMkLst>
        </pc:spChg>
        <pc:spChg chg="add mod">
          <ac:chgData name="Yannic Noller" userId="454a595800348078" providerId="LiveId" clId="{1EE60A4A-CBDB-A548-8883-1CE5AE63EE4C}" dt="2023-11-20T11:41:40.118" v="312"/>
          <ac:spMkLst>
            <pc:docMk/>
            <pc:sldMk cId="1192993051" sldId="260"/>
            <ac:spMk id="45" creationId="{FE6DCFB9-5461-FDF6-3EBA-6D4047191046}"/>
          </ac:spMkLst>
        </pc:spChg>
        <pc:graphicFrameChg chg="add del modGraphic">
          <ac:chgData name="Yannic Noller" userId="454a595800348078" providerId="LiveId" clId="{1EE60A4A-CBDB-A548-8883-1CE5AE63EE4C}" dt="2023-11-20T11:32:39.201" v="133" actId="478"/>
          <ac:graphicFrameMkLst>
            <pc:docMk/>
            <pc:sldMk cId="1192993051" sldId="260"/>
            <ac:graphicFrameMk id="9" creationId="{0FB92BF2-EDB9-C403-7F14-C8D7B5AA6B08}"/>
          </ac:graphicFrameMkLst>
        </pc:graphicFrameChg>
        <pc:picChg chg="del">
          <ac:chgData name="Yannic Noller" userId="454a595800348078" providerId="LiveId" clId="{1EE60A4A-CBDB-A548-8883-1CE5AE63EE4C}" dt="2023-11-20T11:31:14.702" v="119" actId="478"/>
          <ac:picMkLst>
            <pc:docMk/>
            <pc:sldMk cId="1192993051" sldId="260"/>
            <ac:picMk id="39" creationId="{0499A550-99C6-8967-2AB4-F0D2BC58EB66}"/>
          </ac:picMkLst>
        </pc:picChg>
        <pc:picChg chg="add mod">
          <ac:chgData name="Yannic Noller" userId="454a595800348078" providerId="LiveId" clId="{1EE60A4A-CBDB-A548-8883-1CE5AE63EE4C}" dt="2023-11-20T11:40:06.823" v="282"/>
          <ac:picMkLst>
            <pc:docMk/>
            <pc:sldMk cId="1192993051" sldId="260"/>
            <ac:picMk id="41" creationId="{C0F8D8EF-B9F1-1B25-8960-B7F2051BB45A}"/>
          </ac:picMkLst>
        </pc:picChg>
      </pc:sldChg>
      <pc:sldChg chg="addSp delSp modSp add mod modAnim">
        <pc:chgData name="Yannic Noller" userId="454a595800348078" providerId="LiveId" clId="{1EE60A4A-CBDB-A548-8883-1CE5AE63EE4C}" dt="2023-11-20T11:48:24.019" v="445"/>
        <pc:sldMkLst>
          <pc:docMk/>
          <pc:sldMk cId="349409209" sldId="261"/>
        </pc:sldMkLst>
        <pc:spChg chg="add mod">
          <ac:chgData name="Yannic Noller" userId="454a595800348078" providerId="LiveId" clId="{1EE60A4A-CBDB-A548-8883-1CE5AE63EE4C}" dt="2023-11-20T11:48:15.567" v="441" actId="1076"/>
          <ac:spMkLst>
            <pc:docMk/>
            <pc:sldMk cId="349409209" sldId="261"/>
            <ac:spMk id="5" creationId="{F45C1BA6-593E-7DFF-4759-35CE38D83637}"/>
          </ac:spMkLst>
        </pc:spChg>
        <pc:spChg chg="add mod">
          <ac:chgData name="Yannic Noller" userId="454a595800348078" providerId="LiveId" clId="{1EE60A4A-CBDB-A548-8883-1CE5AE63EE4C}" dt="2023-11-20T11:47:41.277" v="433" actId="1038"/>
          <ac:spMkLst>
            <pc:docMk/>
            <pc:sldMk cId="349409209" sldId="261"/>
            <ac:spMk id="7" creationId="{27D7D3C0-C466-4E84-8123-0EE9D00B9BF7}"/>
          </ac:spMkLst>
        </pc:spChg>
        <pc:spChg chg="add mod">
          <ac:chgData name="Yannic Noller" userId="454a595800348078" providerId="LiveId" clId="{1EE60A4A-CBDB-A548-8883-1CE5AE63EE4C}" dt="2023-11-20T11:47:48.984" v="436" actId="1076"/>
          <ac:spMkLst>
            <pc:docMk/>
            <pc:sldMk cId="349409209" sldId="261"/>
            <ac:spMk id="8" creationId="{04F22E18-C43A-D059-43D3-EDDF52759860}"/>
          </ac:spMkLst>
        </pc:spChg>
        <pc:spChg chg="add mod">
          <ac:chgData name="Yannic Noller" userId="454a595800348078" providerId="LiveId" clId="{1EE60A4A-CBDB-A548-8883-1CE5AE63EE4C}" dt="2023-11-20T11:47:15.393" v="413" actId="1076"/>
          <ac:spMkLst>
            <pc:docMk/>
            <pc:sldMk cId="349409209" sldId="261"/>
            <ac:spMk id="9" creationId="{E9B21901-562A-B912-F1FC-BED75A71C7C5}"/>
          </ac:spMkLst>
        </pc:spChg>
        <pc:spChg chg="add mod">
          <ac:chgData name="Yannic Noller" userId="454a595800348078" providerId="LiveId" clId="{1EE60A4A-CBDB-A548-8883-1CE5AE63EE4C}" dt="2023-11-20T11:47:13.750" v="412" actId="1076"/>
          <ac:spMkLst>
            <pc:docMk/>
            <pc:sldMk cId="349409209" sldId="261"/>
            <ac:spMk id="15" creationId="{311A6C65-8EFC-A7B0-9F5D-BB54833F31CB}"/>
          </ac:spMkLst>
        </pc:spChg>
        <pc:spChg chg="del mod">
          <ac:chgData name="Yannic Noller" userId="454a595800348078" providerId="LiveId" clId="{1EE60A4A-CBDB-A548-8883-1CE5AE63EE4C}" dt="2023-11-20T11:44:01.914" v="339" actId="478"/>
          <ac:spMkLst>
            <pc:docMk/>
            <pc:sldMk cId="349409209" sldId="261"/>
            <ac:spMk id="27" creationId="{39C3482C-E3CE-C576-B7DD-F6CD9A992A77}"/>
          </ac:spMkLst>
        </pc:spChg>
        <pc:spChg chg="del mod">
          <ac:chgData name="Yannic Noller" userId="454a595800348078" providerId="LiveId" clId="{1EE60A4A-CBDB-A548-8883-1CE5AE63EE4C}" dt="2023-11-20T11:45:13.061" v="360" actId="478"/>
          <ac:spMkLst>
            <pc:docMk/>
            <pc:sldMk cId="349409209" sldId="261"/>
            <ac:spMk id="29" creationId="{507A4FB7-67DF-7A61-5054-8C8ED29731E8}"/>
          </ac:spMkLst>
        </pc:spChg>
        <pc:spChg chg="del mod">
          <ac:chgData name="Yannic Noller" userId="454a595800348078" providerId="LiveId" clId="{1EE60A4A-CBDB-A548-8883-1CE5AE63EE4C}" dt="2023-11-20T11:45:43.908" v="372" actId="478"/>
          <ac:spMkLst>
            <pc:docMk/>
            <pc:sldMk cId="349409209" sldId="261"/>
            <ac:spMk id="31" creationId="{5115F0FA-B55A-FB02-18BC-3D1ED38F781C}"/>
          </ac:spMkLst>
        </pc:spChg>
        <pc:spChg chg="del mod">
          <ac:chgData name="Yannic Noller" userId="454a595800348078" providerId="LiveId" clId="{1EE60A4A-CBDB-A548-8883-1CE5AE63EE4C}" dt="2023-11-20T11:46:46.835" v="399" actId="478"/>
          <ac:spMkLst>
            <pc:docMk/>
            <pc:sldMk cId="349409209" sldId="261"/>
            <ac:spMk id="32" creationId="{5022CAFF-ACB6-D124-B721-E55C9C185AB7}"/>
          </ac:spMkLst>
        </pc:spChg>
        <pc:spChg chg="del mod">
          <ac:chgData name="Yannic Noller" userId="454a595800348078" providerId="LiveId" clId="{1EE60A4A-CBDB-A548-8883-1CE5AE63EE4C}" dt="2023-11-20T11:46:18.341" v="386" actId="478"/>
          <ac:spMkLst>
            <pc:docMk/>
            <pc:sldMk cId="349409209" sldId="261"/>
            <ac:spMk id="33" creationId="{FD8F4650-C597-57AA-33CC-A1822A1C64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CC4A-C861-A2F5-D0E5-3C8790E54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73BED-53B2-37DD-A1D2-F13B24C9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76A0-E300-3F3E-2DB0-D5027825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8D4E-7FD4-FF66-6E8A-32133B55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9C759-3466-CADC-9790-4C8F05B9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4FCD-0A7A-3C1E-78A0-A983B0B2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69386-BA03-FBD2-2FC8-4994BA893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CF4C-8C0F-113E-F8BB-B5C7FDB8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C3D7-733A-3239-DA79-F8BF93A6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D1168-DD1C-7793-F9A2-B1ADAE87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8F0FF-F8FC-79B6-EE2F-353824AF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D6E3-E21A-6129-0325-CE959E003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26F9-A836-CB70-8A42-407E2008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8D280-1FD3-69E6-7069-09F04949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D30D-5F2C-139C-FA16-B1BA15AC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7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B35B-5208-9891-439B-20CA2308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9A6F-914F-8F99-F543-373E5513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BF8CC-78F9-D3A8-0000-D02F2192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416A-12C4-16AD-12FC-416FE0CA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7E72C-FC96-C9D7-BF95-E3434982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1C9E-6992-22BD-9328-D44E84C9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2E612-F264-3AEC-8DA3-79C774AA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74D1-E6FC-C41B-059C-9DED869B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E98-002A-1A4D-C44E-0EDBE11E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B045-2FCF-DC5E-6F41-190F3979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0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8D81-0041-6974-3BD8-7C56F810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637F-729F-92D1-3D46-ACCEC4E99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99E14-C1C6-DEA5-3BF0-DE0CEEC0D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ACE45-A3C8-A20B-40C5-9AB84C7B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6B535-6B2C-1A38-A526-6326431F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3BF63-AC76-4B35-9F0A-D50E576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3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FEE1-CC71-9CB2-3617-DC91F5AC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BF6A-B4C7-8AFD-0DC5-3E93A383E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6BB94-73CA-EDCF-E57B-D35A19F3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691B5-5ABB-3051-BD40-5ACAEE2F0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DA144-13C6-7740-A819-ABF24F13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D30E-79FC-0031-7FE2-59F6E8BA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6B4F5-28FB-3887-B1FB-5EED0B16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E5A96-EE13-D798-344C-8A9876D6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2200-894D-9AF1-1D23-5185EA31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063DD-62F5-9075-B2BF-0FE687B1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5252E-1808-4318-093C-46B353A7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78E5D-EED3-5EAF-B382-53171D46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B48CC-0F49-FC4A-6B89-045142E9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86D95-6262-1384-3809-9288A77D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91052-4C8A-5F64-05CC-7FE223E8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5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8457-FA50-32C0-35CC-0E2ED5E3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1565-94EB-2ED2-236C-8E067471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3769A-065C-2DAB-B290-61DE8622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F285B-45BA-B5B1-757B-4854D1DA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610DE-0C94-C927-6803-8D7EDA9F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82FB-1B7C-F498-539F-89211223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2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16EB-DA2F-B72D-A7C9-618900B6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8EEEC-7227-27F8-4367-2AE686F74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99E12-C56C-905D-4DFD-D17C2CF5C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35500-0781-8AEA-AA00-71251E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BCF45-26D3-D6AA-D7AE-364BD480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45DD3-B40B-893E-2C92-9B45B4C1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7CB13-DE7B-2224-9094-BD00A9AB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9951-BD96-A726-1799-EEA91234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5A68-28CB-2A68-F2E5-9C9DAC510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D9B5E-9F2B-A545-9546-4254FA0F466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E722-FA28-AEFC-CFF8-E5D8EC10C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2BE2-0CB2-B4FB-CA72-8A261C6BD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9A4D-F5C0-1944-8904-C8E4C52A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827E34E-BB38-E9C7-6383-1E883249894B}"/>
              </a:ext>
            </a:extLst>
          </p:cNvPr>
          <p:cNvSpPr/>
          <p:nvPr/>
        </p:nvSpPr>
        <p:spPr>
          <a:xfrm>
            <a:off x="3962524" y="1546699"/>
            <a:ext cx="3750197" cy="336823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 descr="Tools">
            <a:extLst>
              <a:ext uri="{FF2B5EF4-FFF2-40B4-BE49-F238E27FC236}">
                <a16:creationId xmlns:a16="http://schemas.microsoft.com/office/drawing/2014/main" id="{D779CFD7-DCED-9399-A601-6E908E91CC43}"/>
              </a:ext>
            </a:extLst>
          </p:cNvPr>
          <p:cNvSpPr/>
          <p:nvPr/>
        </p:nvSpPr>
        <p:spPr>
          <a:xfrm>
            <a:off x="4315077" y="1080973"/>
            <a:ext cx="618401" cy="60759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DF50961-4271-4F5E-A5BF-0C0900A9B0B4}"/>
              </a:ext>
            </a:extLst>
          </p:cNvPr>
          <p:cNvSpPr/>
          <p:nvPr/>
        </p:nvSpPr>
        <p:spPr>
          <a:xfrm>
            <a:off x="3608305" y="1777843"/>
            <a:ext cx="2114999" cy="607599"/>
          </a:xfrm>
          <a:custGeom>
            <a:avLst/>
            <a:gdLst>
              <a:gd name="connsiteX0" fmla="*/ 0 w 1800000"/>
              <a:gd name="connsiteY0" fmla="*/ 0 h 1079252"/>
              <a:gd name="connsiteX1" fmla="*/ 1800000 w 1800000"/>
              <a:gd name="connsiteY1" fmla="*/ 0 h 1079252"/>
              <a:gd name="connsiteX2" fmla="*/ 1800000 w 1800000"/>
              <a:gd name="connsiteY2" fmla="*/ 1079252 h 1079252"/>
              <a:gd name="connsiteX3" fmla="*/ 0 w 1800000"/>
              <a:gd name="connsiteY3" fmla="*/ 1079252 h 1079252"/>
              <a:gd name="connsiteX4" fmla="*/ 0 w 1800000"/>
              <a:gd name="connsiteY4" fmla="*/ 0 h 107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079252">
                <a:moveTo>
                  <a:pt x="0" y="0"/>
                </a:moveTo>
                <a:lnTo>
                  <a:pt x="1800000" y="0"/>
                </a:lnTo>
                <a:lnTo>
                  <a:pt x="1800000" y="1079252"/>
                </a:lnTo>
                <a:lnTo>
                  <a:pt x="0" y="1079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b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Program Repair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8A5BF2B-9ECA-48CE-1C1F-BBBDDA95F6E0}"/>
              </a:ext>
            </a:extLst>
          </p:cNvPr>
          <p:cNvSpPr/>
          <p:nvPr/>
        </p:nvSpPr>
        <p:spPr>
          <a:xfrm>
            <a:off x="6497313" y="3612883"/>
            <a:ext cx="2450987" cy="607599"/>
          </a:xfrm>
          <a:custGeom>
            <a:avLst/>
            <a:gdLst>
              <a:gd name="connsiteX0" fmla="*/ 0 w 1800000"/>
              <a:gd name="connsiteY0" fmla="*/ 0 h 1079252"/>
              <a:gd name="connsiteX1" fmla="*/ 1800000 w 1800000"/>
              <a:gd name="connsiteY1" fmla="*/ 0 h 1079252"/>
              <a:gd name="connsiteX2" fmla="*/ 1800000 w 1800000"/>
              <a:gd name="connsiteY2" fmla="*/ 1079252 h 1079252"/>
              <a:gd name="connsiteX3" fmla="*/ 0 w 1800000"/>
              <a:gd name="connsiteY3" fmla="*/ 1079252 h 1079252"/>
              <a:gd name="connsiteX4" fmla="*/ 0 w 1800000"/>
              <a:gd name="connsiteY4" fmla="*/ 0 h 107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079252">
                <a:moveTo>
                  <a:pt x="0" y="0"/>
                </a:moveTo>
                <a:lnTo>
                  <a:pt x="1800000" y="0"/>
                </a:lnTo>
                <a:lnTo>
                  <a:pt x="1800000" y="1079252"/>
                </a:lnTo>
                <a:lnTo>
                  <a:pt x="0" y="1079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Machine Learning Analysis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 descr="Microscope">
            <a:extLst>
              <a:ext uri="{FF2B5EF4-FFF2-40B4-BE49-F238E27FC236}">
                <a16:creationId xmlns:a16="http://schemas.microsoft.com/office/drawing/2014/main" id="{036BD98E-303E-931E-8A09-6D807F061E15}"/>
              </a:ext>
            </a:extLst>
          </p:cNvPr>
          <p:cNvSpPr/>
          <p:nvPr/>
        </p:nvSpPr>
        <p:spPr>
          <a:xfrm>
            <a:off x="6839615" y="1156882"/>
            <a:ext cx="676569" cy="66390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CDCE8E0-3977-0831-7170-979E2ED9D317}"/>
              </a:ext>
            </a:extLst>
          </p:cNvPr>
          <p:cNvSpPr/>
          <p:nvPr/>
        </p:nvSpPr>
        <p:spPr>
          <a:xfrm>
            <a:off x="6022792" y="1866614"/>
            <a:ext cx="2310216" cy="402068"/>
          </a:xfrm>
          <a:custGeom>
            <a:avLst/>
            <a:gdLst>
              <a:gd name="connsiteX0" fmla="*/ 0 w 1800000"/>
              <a:gd name="connsiteY0" fmla="*/ 0 h 1079252"/>
              <a:gd name="connsiteX1" fmla="*/ 1800000 w 1800000"/>
              <a:gd name="connsiteY1" fmla="*/ 0 h 1079252"/>
              <a:gd name="connsiteX2" fmla="*/ 1800000 w 1800000"/>
              <a:gd name="connsiteY2" fmla="*/ 1079252 h 1079252"/>
              <a:gd name="connsiteX3" fmla="*/ 0 w 1800000"/>
              <a:gd name="connsiteY3" fmla="*/ 1079252 h 1079252"/>
              <a:gd name="connsiteX4" fmla="*/ 0 w 1800000"/>
              <a:gd name="connsiteY4" fmla="*/ 0 h 107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079252">
                <a:moveTo>
                  <a:pt x="0" y="0"/>
                </a:moveTo>
                <a:lnTo>
                  <a:pt x="1800000" y="0"/>
                </a:lnTo>
                <a:lnTo>
                  <a:pt x="1800000" y="1079252"/>
                </a:lnTo>
                <a:lnTo>
                  <a:pt x="0" y="1079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Software Testing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E2CB55E-3940-12CD-39CA-9A5BCA8A1CBE}"/>
              </a:ext>
            </a:extLst>
          </p:cNvPr>
          <p:cNvSpPr/>
          <p:nvPr/>
        </p:nvSpPr>
        <p:spPr>
          <a:xfrm>
            <a:off x="4818862" y="5117697"/>
            <a:ext cx="2210854" cy="578216"/>
          </a:xfrm>
          <a:custGeom>
            <a:avLst/>
            <a:gdLst>
              <a:gd name="connsiteX0" fmla="*/ 0 w 1800000"/>
              <a:gd name="connsiteY0" fmla="*/ 0 h 1079252"/>
              <a:gd name="connsiteX1" fmla="*/ 1800000 w 1800000"/>
              <a:gd name="connsiteY1" fmla="*/ 0 h 1079252"/>
              <a:gd name="connsiteX2" fmla="*/ 1800000 w 1800000"/>
              <a:gd name="connsiteY2" fmla="*/ 1079252 h 1079252"/>
              <a:gd name="connsiteX3" fmla="*/ 0 w 1800000"/>
              <a:gd name="connsiteY3" fmla="*/ 1079252 h 1079252"/>
              <a:gd name="connsiteX4" fmla="*/ 0 w 1800000"/>
              <a:gd name="connsiteY4" fmla="*/ 0 h 107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079252">
                <a:moveTo>
                  <a:pt x="0" y="0"/>
                </a:moveTo>
                <a:lnTo>
                  <a:pt x="1800000" y="0"/>
                </a:lnTo>
                <a:lnTo>
                  <a:pt x="1800000" y="1079252"/>
                </a:lnTo>
                <a:lnTo>
                  <a:pt x="0" y="1079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Human Factors </a:t>
            </a:r>
            <a:b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in SE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1357B5D-48B0-52E7-3084-8C188332478E}"/>
              </a:ext>
            </a:extLst>
          </p:cNvPr>
          <p:cNvSpPr/>
          <p:nvPr/>
        </p:nvSpPr>
        <p:spPr>
          <a:xfrm>
            <a:off x="2721196" y="3626261"/>
            <a:ext cx="2392448" cy="607599"/>
          </a:xfrm>
          <a:custGeom>
            <a:avLst/>
            <a:gdLst>
              <a:gd name="connsiteX0" fmla="*/ 0 w 1800000"/>
              <a:gd name="connsiteY0" fmla="*/ 0 h 1079252"/>
              <a:gd name="connsiteX1" fmla="*/ 1800000 w 1800000"/>
              <a:gd name="connsiteY1" fmla="*/ 0 h 1079252"/>
              <a:gd name="connsiteX2" fmla="*/ 1800000 w 1800000"/>
              <a:gd name="connsiteY2" fmla="*/ 1079252 h 1079252"/>
              <a:gd name="connsiteX3" fmla="*/ 0 w 1800000"/>
              <a:gd name="connsiteY3" fmla="*/ 1079252 h 1079252"/>
              <a:gd name="connsiteX4" fmla="*/ 0 w 1800000"/>
              <a:gd name="connsiteY4" fmla="*/ 0 h 107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079252">
                <a:moveTo>
                  <a:pt x="0" y="0"/>
                </a:moveTo>
                <a:lnTo>
                  <a:pt x="1800000" y="0"/>
                </a:lnTo>
                <a:lnTo>
                  <a:pt x="1800000" y="1079252"/>
                </a:lnTo>
                <a:lnTo>
                  <a:pt x="0" y="107925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>
                <a:latin typeface="Arial" panose="020B0604020202020204" pitchFamily="34" charset="0"/>
                <a:cs typeface="Arial" panose="020B0604020202020204" pitchFamily="34" charset="0"/>
              </a:rPr>
              <a:t>Intelligent Tutoring Systems</a:t>
            </a:r>
            <a:endParaRPr lang="en-US" sz="20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DF0B2-130A-5FEA-80F1-45211C03B562}"/>
              </a:ext>
            </a:extLst>
          </p:cNvPr>
          <p:cNvSpPr/>
          <p:nvPr/>
        </p:nvSpPr>
        <p:spPr>
          <a:xfrm>
            <a:off x="3547072" y="2895680"/>
            <a:ext cx="777140" cy="734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Head with Gears">
            <a:extLst>
              <a:ext uri="{FF2B5EF4-FFF2-40B4-BE49-F238E27FC236}">
                <a16:creationId xmlns:a16="http://schemas.microsoft.com/office/drawing/2014/main" id="{18DD4471-41F8-5039-2A4D-F580CF9D92FB}"/>
              </a:ext>
            </a:extLst>
          </p:cNvPr>
          <p:cNvSpPr/>
          <p:nvPr/>
        </p:nvSpPr>
        <p:spPr>
          <a:xfrm>
            <a:off x="3547073" y="2895681"/>
            <a:ext cx="830899" cy="734297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A95B38-6126-44A4-5217-B55D34020E74}"/>
              </a:ext>
            </a:extLst>
          </p:cNvPr>
          <p:cNvSpPr/>
          <p:nvPr/>
        </p:nvSpPr>
        <p:spPr>
          <a:xfrm>
            <a:off x="7414268" y="2876202"/>
            <a:ext cx="596907" cy="74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CC89F-4E62-BB43-AC65-C3CAAED690BB}"/>
              </a:ext>
            </a:extLst>
          </p:cNvPr>
          <p:cNvSpPr/>
          <p:nvPr/>
        </p:nvSpPr>
        <p:spPr>
          <a:xfrm>
            <a:off x="5309825" y="4040545"/>
            <a:ext cx="1076275" cy="1042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 descr="Robot">
            <a:extLst>
              <a:ext uri="{FF2B5EF4-FFF2-40B4-BE49-F238E27FC236}">
                <a16:creationId xmlns:a16="http://schemas.microsoft.com/office/drawing/2014/main" id="{822C39C9-D1B3-E174-1A24-575B21904B43}"/>
              </a:ext>
            </a:extLst>
          </p:cNvPr>
          <p:cNvSpPr/>
          <p:nvPr/>
        </p:nvSpPr>
        <p:spPr>
          <a:xfrm>
            <a:off x="7299970" y="2881804"/>
            <a:ext cx="828202" cy="734297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Woman">
            <a:extLst>
              <a:ext uri="{FF2B5EF4-FFF2-40B4-BE49-F238E27FC236}">
                <a16:creationId xmlns:a16="http://schemas.microsoft.com/office/drawing/2014/main" id="{0DF82E42-394B-E990-A8FC-566C8A74550E}"/>
              </a:ext>
            </a:extLst>
          </p:cNvPr>
          <p:cNvSpPr/>
          <p:nvPr/>
        </p:nvSpPr>
        <p:spPr>
          <a:xfrm>
            <a:off x="5399462" y="4077214"/>
            <a:ext cx="417712" cy="944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7" h="21451" extrusionOk="0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6"/>
          </a:solidFill>
          <a:ln w="3175">
            <a:miter lim="400000"/>
          </a:ln>
        </p:spPr>
        <p:txBody>
          <a:bodyPr lIns="18432" tIns="18432" rIns="18432" bIns="18432" anchor="ctr"/>
          <a:lstStyle/>
          <a:p>
            <a:pPr defTabSz="412734"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3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Man">
            <a:extLst>
              <a:ext uri="{FF2B5EF4-FFF2-40B4-BE49-F238E27FC236}">
                <a16:creationId xmlns:a16="http://schemas.microsoft.com/office/drawing/2014/main" id="{A29BBCC7-83E7-5AA8-D8A1-BCE8D9DC78DC}"/>
              </a:ext>
            </a:extLst>
          </p:cNvPr>
          <p:cNvSpPr/>
          <p:nvPr/>
        </p:nvSpPr>
        <p:spPr>
          <a:xfrm>
            <a:off x="5977946" y="4068745"/>
            <a:ext cx="405048" cy="9446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6"/>
          </a:solidFill>
          <a:ln w="3175">
            <a:miter lim="400000"/>
          </a:ln>
        </p:spPr>
        <p:txBody>
          <a:bodyPr lIns="18432" tIns="18432" rIns="18432" bIns="18432" anchor="ctr"/>
          <a:lstStyle/>
          <a:p>
            <a:pPr defTabSz="412734"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33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41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{2A412A66-D893-F14B-A30D-A1B15BCF8860}tf16401378</Template>
  <TotalTime>57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@ SUTD</dc:title>
  <dc:creator>Yannic Noller</dc:creator>
  <cp:lastModifiedBy>Yannic Noller</cp:lastModifiedBy>
  <cp:revision>3</cp:revision>
  <dcterms:created xsi:type="dcterms:W3CDTF">2023-11-20T10:14:22Z</dcterms:created>
  <dcterms:modified xsi:type="dcterms:W3CDTF">2024-04-15T05:34:48Z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2023-11-20T10:23:52Z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e4c80eff-fd7b-44cc-bde1-10ce5e62064b</vt:lpwstr>
  </property>
  <property fmtid="{D5CDD505-2E9C-101B-9397-08002B2CF9AE}" pid="8" name="MSIP_Label_be298231-ee28-4c9e-9ffa-238d0040efda_ContentBits">
    <vt:lpwstr>0</vt:lpwstr>
  </property>
</Properties>
</file>