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3" r:id="rId3"/>
    <p:sldId id="259" r:id="rId4"/>
    <p:sldId id="262" r:id="rId5"/>
    <p:sldId id="261" r:id="rId6"/>
    <p:sldId id="264" r:id="rId7"/>
    <p:sldId id="265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198A-0E51-DE48-95F9-7E050D73D16F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460D9-23D1-F44D-983F-16803E16F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8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460D9-23D1-F44D-983F-16803E16FC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5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Gründer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460D9-23D1-F44D-983F-16803E16FC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0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460D9-23D1-F44D-983F-16803E16FC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1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3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7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>
            <a:extLst>
              <a:ext uri="{FF2B5EF4-FFF2-40B4-BE49-F238E27FC236}">
                <a16:creationId xmlns:a16="http://schemas.microsoft.com/office/drawing/2014/main" id="{C58B6AB9-5699-485E-A7AA-93E865E4E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0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673909-B8EC-2248-A949-2882F8664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 dirty="0" err="1">
                <a:solidFill>
                  <a:schemeClr val="tx1"/>
                </a:solidFill>
              </a:rPr>
              <a:t>FinTech</a:t>
            </a:r>
            <a:r>
              <a:rPr lang="de-DE" sz="5400" dirty="0">
                <a:solidFill>
                  <a:schemeClr val="tx1"/>
                </a:solidFill>
              </a:rPr>
              <a:t> Consulting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5A2720-D421-C146-A3C5-F4F07A547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 dirty="0"/>
              <a:t>More. Transparent. Money.</a:t>
            </a:r>
          </a:p>
        </p:txBody>
      </p:sp>
      <p:cxnSp>
        <p:nvCxnSpPr>
          <p:cNvPr id="4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21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A6F382-73FF-2543-BFDC-F7AF19B5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0EE1E-FF80-4849-8AA0-EC073F22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Andreas </a:t>
            </a:r>
            <a:r>
              <a:rPr lang="en-US" sz="2400" cap="all" spc="200" dirty="0" err="1">
                <a:solidFill>
                  <a:schemeClr val="tx1"/>
                </a:solidFill>
              </a:rPr>
              <a:t>Edte</a:t>
            </a:r>
            <a:endParaRPr lang="en-US" sz="2400" cap="all" spc="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B7C3D3-F29D-D740-A23E-B9B2B629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63" y="925461"/>
            <a:ext cx="4549878" cy="45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A6F382-73FF-2543-BFDC-F7AF19B5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0EE1E-FF80-4849-8AA0-EC073F22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 dirty="0" err="1">
                <a:solidFill>
                  <a:schemeClr val="tx1"/>
                </a:solidFill>
              </a:rPr>
              <a:t>Yannik</a:t>
            </a:r>
            <a:r>
              <a:rPr lang="en-US" sz="2400" cap="all" spc="200" dirty="0">
                <a:solidFill>
                  <a:schemeClr val="tx1"/>
                </a:solidFill>
              </a:rPr>
              <a:t> Hubrich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F7D35C-F307-F844-A152-5C668A7B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53" y="126547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A6F382-73FF-2543-BFDC-F7AF19B5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CTO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0EE1E-FF80-4849-8AA0-EC073F22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</a:rPr>
              <a:t>Moritz MÜller</a:t>
            </a:r>
            <a:endParaRPr lang="en-US" sz="2400" cap="all" spc="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236DB3-4827-DC45-8B05-2AD076D5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6" y="673396"/>
            <a:ext cx="3795251" cy="5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A6F382-73FF-2543-BFDC-F7AF19B5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0EE1E-FF80-4849-8AA0-EC073F22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ANN-Kathrin </a:t>
            </a:r>
            <a:r>
              <a:rPr lang="en-US" sz="2400" cap="all" spc="200" dirty="0" err="1">
                <a:solidFill>
                  <a:schemeClr val="tx1"/>
                </a:solidFill>
              </a:rPr>
              <a:t>Kaelberer</a:t>
            </a:r>
            <a:endParaRPr lang="en-US" sz="2400" cap="all" spc="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805AE7-04B8-FB47-B1DD-FF331A6A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96" y="1168400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3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A6F382-73FF-2543-BFDC-F7AF19B5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0EE1E-FF80-4849-8AA0-EC073F22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 dirty="0" err="1">
                <a:solidFill>
                  <a:schemeClr val="tx1"/>
                </a:solidFill>
              </a:rPr>
              <a:t>MichAel</a:t>
            </a:r>
            <a:r>
              <a:rPr lang="en-US" sz="2400" cap="all" spc="200" dirty="0">
                <a:solidFill>
                  <a:schemeClr val="tx1"/>
                </a:solidFill>
              </a:rPr>
              <a:t> </a:t>
            </a:r>
            <a:r>
              <a:rPr lang="en-US" sz="2400" cap="all" spc="200" dirty="0" err="1">
                <a:solidFill>
                  <a:schemeClr val="tx1"/>
                </a:solidFill>
              </a:rPr>
              <a:t>Reinko</a:t>
            </a:r>
            <a:endParaRPr lang="en-US" sz="2400" cap="all" spc="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DC09972-7C60-9F44-B5C6-E0CE5851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2" y="1021558"/>
            <a:ext cx="4357685" cy="43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A6F382-73FF-2543-BFDC-F7AF19B5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CFO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0EE1E-FF80-4849-8AA0-EC073F22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Paula </a:t>
            </a:r>
            <a:r>
              <a:rPr lang="en-US" sz="2400" cap="all" spc="200" dirty="0" err="1">
                <a:solidFill>
                  <a:schemeClr val="tx1"/>
                </a:solidFill>
              </a:rPr>
              <a:t>Hölterhoff</a:t>
            </a:r>
            <a:endParaRPr lang="en-US" sz="2400" cap="all" spc="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6CE824-E85C-184F-B6D5-12451A6C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96" y="1138471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83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A6F382-73FF-2543-BFDC-F7AF19B5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de-DE" sz="4000" dirty="0" err="1"/>
              <a:t>Why</a:t>
            </a:r>
            <a:r>
              <a:rPr lang="de-DE" sz="4000" dirty="0"/>
              <a:t> </a:t>
            </a:r>
            <a:r>
              <a:rPr lang="de-DE" sz="4000" dirty="0" err="1"/>
              <a:t>FinTech</a:t>
            </a:r>
            <a:r>
              <a:rPr lang="de-DE" sz="4000" dirty="0"/>
              <a:t> Consulting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82D9C7CE-1F8C-4300-9E55-982F5F97F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1" r="3182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0EE1E-FF80-4849-8AA0-EC073F22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Wir sind ein </a:t>
            </a:r>
            <a:r>
              <a:rPr lang="de-DE" sz="1800" b="1" dirty="0"/>
              <a:t>junges</a:t>
            </a:r>
            <a:r>
              <a:rPr lang="de-DE" sz="1800" dirty="0"/>
              <a:t>, </a:t>
            </a:r>
            <a:r>
              <a:rPr lang="de-DE" sz="1800" b="1" dirty="0"/>
              <a:t>innovatives</a:t>
            </a:r>
            <a:r>
              <a:rPr lang="de-DE" sz="1800" dirty="0"/>
              <a:t> </a:t>
            </a:r>
            <a:r>
              <a:rPr lang="de-DE" sz="1800" b="1" dirty="0"/>
              <a:t>Unternehmen</a:t>
            </a:r>
            <a:r>
              <a:rPr lang="de-DE" sz="1800" dirty="0"/>
              <a:t> mit dem Ziel </a:t>
            </a:r>
            <a:r>
              <a:rPr lang="de-DE" sz="1800" b="1" dirty="0"/>
              <a:t>seriöse </a:t>
            </a:r>
            <a:r>
              <a:rPr lang="de-DE" sz="1800" b="1" dirty="0" err="1"/>
              <a:t>Fintech</a:t>
            </a:r>
            <a:r>
              <a:rPr lang="de-DE" sz="1800" b="1" dirty="0"/>
              <a:t> Solutions</a:t>
            </a:r>
            <a:r>
              <a:rPr lang="de-DE" sz="1800" dirty="0"/>
              <a:t> im Deutschen Finanzmarkt zu identifizieren und den Finanzmarkt </a:t>
            </a:r>
            <a:r>
              <a:rPr lang="de-DE" sz="1800" b="1" dirty="0"/>
              <a:t>transparenter</a:t>
            </a:r>
            <a:r>
              <a:rPr lang="de-DE" sz="1800" dirty="0"/>
              <a:t> zu gestalten.</a:t>
            </a:r>
          </a:p>
          <a:p>
            <a:pPr marL="0" indent="0">
              <a:buNone/>
            </a:pPr>
            <a:r>
              <a:rPr lang="de-DE" sz="1800"/>
              <a:t>Wir </a:t>
            </a:r>
            <a:r>
              <a:rPr lang="de-DE" sz="1800" dirty="0"/>
              <a:t>vereinen Erfahrung aus mehr als 20 Jahren Finanzmarkt und Software in einem Unternehmen.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92399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Breitbild</PresentationFormat>
  <Paragraphs>21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Georgia Pro Cond Light</vt:lpstr>
      <vt:lpstr>Speak Pro</vt:lpstr>
      <vt:lpstr>RetrospectVTI</vt:lpstr>
      <vt:lpstr>FinTech Consulting</vt:lpstr>
      <vt:lpstr>CEO</vt:lpstr>
      <vt:lpstr>COO</vt:lpstr>
      <vt:lpstr>CTO</vt:lpstr>
      <vt:lpstr>CPO</vt:lpstr>
      <vt:lpstr>CMO</vt:lpstr>
      <vt:lpstr>CFO</vt:lpstr>
      <vt:lpstr>Why FinTech Consulting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Inc. Consulting Germany</dc:title>
  <dc:creator>Yannik Hubrich</dc:creator>
  <cp:lastModifiedBy>Yannik Hubrich</cp:lastModifiedBy>
  <cp:revision>4</cp:revision>
  <dcterms:created xsi:type="dcterms:W3CDTF">2020-11-19T17:30:10Z</dcterms:created>
  <dcterms:modified xsi:type="dcterms:W3CDTF">2020-11-19T17:59:01Z</dcterms:modified>
</cp:coreProperties>
</file>