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47393F-7BC5-4F82-AFD8-3A443A223182}" v="6" dt="2019-11-25T07:48:24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0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, Marc Benjamin" userId="de7ae719-0724-4bd3-96a9-a2211d98d731" providerId="ADAL" clId="{EF47393F-7BC5-4F82-AFD8-3A443A223182}"/>
    <pc:docChg chg="undo custSel addSld modSld sldOrd">
      <pc:chgData name="Jung, Marc Benjamin" userId="de7ae719-0724-4bd3-96a9-a2211d98d731" providerId="ADAL" clId="{EF47393F-7BC5-4F82-AFD8-3A443A223182}" dt="2019-11-25T13:25:20.440" v="3756" actId="20577"/>
      <pc:docMkLst>
        <pc:docMk/>
      </pc:docMkLst>
      <pc:sldChg chg="delSp modSp add">
        <pc:chgData name="Jung, Marc Benjamin" userId="de7ae719-0724-4bd3-96a9-a2211d98d731" providerId="ADAL" clId="{EF47393F-7BC5-4F82-AFD8-3A443A223182}" dt="2019-11-25T07:53:24.353" v="1596" actId="20577"/>
        <pc:sldMkLst>
          <pc:docMk/>
          <pc:sldMk cId="3212369704" sldId="256"/>
        </pc:sldMkLst>
        <pc:spChg chg="del">
          <ac:chgData name="Jung, Marc Benjamin" userId="de7ae719-0724-4bd3-96a9-a2211d98d731" providerId="ADAL" clId="{EF47393F-7BC5-4F82-AFD8-3A443A223182}" dt="2019-11-25T07:40:48.441" v="1" actId="478"/>
          <ac:spMkLst>
            <pc:docMk/>
            <pc:sldMk cId="3212369704" sldId="256"/>
            <ac:spMk id="2" creationId="{C80D7194-E078-4EC6-9ACC-3005A6F8B97B}"/>
          </ac:spMkLst>
        </pc:spChg>
        <pc:spChg chg="mod">
          <ac:chgData name="Jung, Marc Benjamin" userId="de7ae719-0724-4bd3-96a9-a2211d98d731" providerId="ADAL" clId="{EF47393F-7BC5-4F82-AFD8-3A443A223182}" dt="2019-11-25T07:53:24.353" v="1596" actId="20577"/>
          <ac:spMkLst>
            <pc:docMk/>
            <pc:sldMk cId="3212369704" sldId="256"/>
            <ac:spMk id="3" creationId="{F0608E47-C9A0-4BDC-B429-42F5FC7074E2}"/>
          </ac:spMkLst>
        </pc:spChg>
      </pc:sldChg>
      <pc:sldChg chg="modSp add">
        <pc:chgData name="Jung, Marc Benjamin" userId="de7ae719-0724-4bd3-96a9-a2211d98d731" providerId="ADAL" clId="{EF47393F-7BC5-4F82-AFD8-3A443A223182}" dt="2019-11-25T07:58:23.020" v="2533" actId="20577"/>
        <pc:sldMkLst>
          <pc:docMk/>
          <pc:sldMk cId="1116169252" sldId="257"/>
        </pc:sldMkLst>
        <pc:spChg chg="mod">
          <ac:chgData name="Jung, Marc Benjamin" userId="de7ae719-0724-4bd3-96a9-a2211d98d731" providerId="ADAL" clId="{EF47393F-7BC5-4F82-AFD8-3A443A223182}" dt="2019-11-25T07:58:23.020" v="2533" actId="20577"/>
          <ac:spMkLst>
            <pc:docMk/>
            <pc:sldMk cId="1116169252" sldId="257"/>
            <ac:spMk id="3" creationId="{F0608E47-C9A0-4BDC-B429-42F5FC7074E2}"/>
          </ac:spMkLst>
        </pc:spChg>
      </pc:sldChg>
      <pc:sldChg chg="modSp add">
        <pc:chgData name="Jung, Marc Benjamin" userId="de7ae719-0724-4bd3-96a9-a2211d98d731" providerId="ADAL" clId="{EF47393F-7BC5-4F82-AFD8-3A443A223182}" dt="2019-11-25T13:22:17.811" v="3071" actId="20577"/>
        <pc:sldMkLst>
          <pc:docMk/>
          <pc:sldMk cId="4020769495" sldId="258"/>
        </pc:sldMkLst>
        <pc:spChg chg="mod">
          <ac:chgData name="Jung, Marc Benjamin" userId="de7ae719-0724-4bd3-96a9-a2211d98d731" providerId="ADAL" clId="{EF47393F-7BC5-4F82-AFD8-3A443A223182}" dt="2019-11-25T13:22:17.811" v="3071" actId="20577"/>
          <ac:spMkLst>
            <pc:docMk/>
            <pc:sldMk cId="4020769495" sldId="258"/>
            <ac:spMk id="3" creationId="{F0608E47-C9A0-4BDC-B429-42F5FC7074E2}"/>
          </ac:spMkLst>
        </pc:spChg>
      </pc:sldChg>
      <pc:sldChg chg="modSp add">
        <pc:chgData name="Jung, Marc Benjamin" userId="de7ae719-0724-4bd3-96a9-a2211d98d731" providerId="ADAL" clId="{EF47393F-7BC5-4F82-AFD8-3A443A223182}" dt="2019-11-25T13:25:20.440" v="3756" actId="20577"/>
        <pc:sldMkLst>
          <pc:docMk/>
          <pc:sldMk cId="3749256566" sldId="259"/>
        </pc:sldMkLst>
        <pc:spChg chg="mod">
          <ac:chgData name="Jung, Marc Benjamin" userId="de7ae719-0724-4bd3-96a9-a2211d98d731" providerId="ADAL" clId="{EF47393F-7BC5-4F82-AFD8-3A443A223182}" dt="2019-11-25T13:25:20.440" v="3756" actId="20577"/>
          <ac:spMkLst>
            <pc:docMk/>
            <pc:sldMk cId="3749256566" sldId="259"/>
            <ac:spMk id="3" creationId="{F0608E47-C9A0-4BDC-B429-42F5FC7074E2}"/>
          </ac:spMkLst>
        </pc:spChg>
      </pc:sldChg>
      <pc:sldChg chg="modSp add ord">
        <pc:chgData name="Jung, Marc Benjamin" userId="de7ae719-0724-4bd3-96a9-a2211d98d731" providerId="ADAL" clId="{EF47393F-7BC5-4F82-AFD8-3A443A223182}" dt="2019-11-25T07:48:24.537" v="888"/>
        <pc:sldMkLst>
          <pc:docMk/>
          <pc:sldMk cId="466229322" sldId="260"/>
        </pc:sldMkLst>
        <pc:spChg chg="mod">
          <ac:chgData name="Jung, Marc Benjamin" userId="de7ae719-0724-4bd3-96a9-a2211d98d731" providerId="ADAL" clId="{EF47393F-7BC5-4F82-AFD8-3A443A223182}" dt="2019-11-25T07:48:20.231" v="887" actId="20577"/>
          <ac:spMkLst>
            <pc:docMk/>
            <pc:sldMk cId="466229322" sldId="260"/>
            <ac:spMk id="3" creationId="{F0608E47-C9A0-4BDC-B429-42F5FC7074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0916-83A7-4DF2-AE18-A9684B061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DB99C-58B9-4698-8CCF-6C5B0E123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588A2-098D-428F-9FF2-14BFD649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970D-1B5D-46F4-9AB4-1EC180319E61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136D5-DED7-4ED1-9CD8-7014B7D4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B85D-D79E-49C2-8CD3-69189D0F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F4BF-44EF-4EEC-A3AC-C0025F4D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09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30A1-82C5-4E53-8200-227BFFA3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1A240-7ABE-4054-9760-969241509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A9B8-4276-4B58-9CAE-56719B15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970D-1B5D-46F4-9AB4-1EC180319E61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8ECAB-97E0-4F01-84A5-E2B97F90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39F64-E4DF-4725-9DC0-F9CE2EA2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F4BF-44EF-4EEC-A3AC-C0025F4D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15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93456-5B73-4D70-BE41-CB80EDB44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61A77-059E-4450-B990-66979F779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5966B-FF3A-4DDF-A515-5A70661D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970D-1B5D-46F4-9AB4-1EC180319E61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4F51F-111B-4C6D-86EC-C96F0D98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CA132-47D3-4706-A6F2-47C5DDC7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F4BF-44EF-4EEC-A3AC-C0025F4D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12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CB71-187C-4B5C-9661-D7100FCE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F0C1F-45EC-4A7A-A305-31D4FA76E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B920-B898-406B-AE88-B17980F3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970D-1B5D-46F4-9AB4-1EC180319E61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35BA1-8417-4CD1-A711-AC5B4833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B8D1C-6F49-4F60-BD70-20F1E9A6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F4BF-44EF-4EEC-A3AC-C0025F4D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59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825D-C2A2-4763-90C2-54F54A0C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CF0B7-4768-4A17-B7F7-759B4D1D9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4F22E-000A-4ACD-BBB9-D7E0FB8F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970D-1B5D-46F4-9AB4-1EC180319E61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76554-3847-44F6-B6B0-731CC165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9FC21-A940-4362-9A54-FA832483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F4BF-44EF-4EEC-A3AC-C0025F4D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44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5111-822B-415C-9A9A-13AC6B72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B50B3-49CE-439A-A72A-63F909764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FAFC9-D1FB-4E32-B75B-C70B2186E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60FBD-55AC-41C5-AE39-9E8CCD9E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970D-1B5D-46F4-9AB4-1EC180319E61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8D73D-407D-4130-BD23-E3430DD2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03D8E-6144-40F7-98C8-5448E02E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F4BF-44EF-4EEC-A3AC-C0025F4D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45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F975-5C9D-45F1-BDEE-CB487C95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B442F-CBE6-4E71-973C-61650587D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EB820-E1BA-405C-A69A-02134336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A67F6-856B-4137-A1F5-8C741E837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CE6B4-E5D0-4843-9E2D-5DCF31CB1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0FCCF-8721-453E-B890-CFCA82FA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970D-1B5D-46F4-9AB4-1EC180319E61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4A8EC-6553-40AF-A1A1-7196F19C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D7034-8876-4BC6-BBC7-3C59FD4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F4BF-44EF-4EEC-A3AC-C0025F4D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60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4C03-B103-4980-9942-B386FC96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BAC46-F372-4DC5-90DF-6ED161A8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970D-1B5D-46F4-9AB4-1EC180319E61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2AB3D-1841-450D-B3DA-423B635E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C6E0C-2DC9-4A4C-A827-AFE11120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F4BF-44EF-4EEC-A3AC-C0025F4D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24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739BE-41BE-4AA3-A497-253E269D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970D-1B5D-46F4-9AB4-1EC180319E61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4533D-AFCA-4240-BA4E-333F6127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069F9-302D-44CD-9C7F-673F0F5B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F4BF-44EF-4EEC-A3AC-C0025F4D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47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C905-D212-477D-B49D-2357043B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8D9AF-FBEF-4738-A79E-4300C986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92A47-592E-4445-84DE-730DDE1C4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5F96A-35BD-4709-BB1F-A98F5D25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970D-1B5D-46F4-9AB4-1EC180319E61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0DFBA-574A-4BAD-A77A-19B64DB0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6B3FF-CF51-48B7-84A3-3AD4B0A8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F4BF-44EF-4EEC-A3AC-C0025F4D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73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B182-F7BA-4990-B4EC-E9A57425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3990C-9F81-44F1-AD50-D145047D7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C210F-71E2-4043-B2ED-F7199466A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1EA64-3BE8-4853-B5DC-5E9F5CD0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970D-1B5D-46F4-9AB4-1EC180319E61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732CE-B995-41CB-8C03-F94EC770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7C636-3D2A-49E5-84DF-2951D93A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F4BF-44EF-4EEC-A3AC-C0025F4D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1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CB67C-8A03-4511-909D-6AC32582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D0073-FF93-43EC-9790-A0EFA752C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ED266-BD63-4B38-BB00-49E47C435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A970D-1B5D-46F4-9AB4-1EC180319E61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E4B12-FBC6-4DCA-9178-0B8135CFA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4C2F-4154-4B6B-81D5-973366CF0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5F4BF-44EF-4EEC-A3AC-C0025F4D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20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608E47-C9A0-4BDC-B429-42F5FC707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667" y="440267"/>
            <a:ext cx="11040533" cy="6028266"/>
          </a:xfrm>
        </p:spPr>
        <p:txBody>
          <a:bodyPr>
            <a:normAutofit/>
          </a:bodyPr>
          <a:lstStyle/>
          <a:p>
            <a:pPr lvl="1"/>
            <a:r>
              <a:rPr lang="de-DE" sz="3200" b="1" u="sng" dirty="0"/>
              <a:t>Projekt-Vorschlag 1</a:t>
            </a:r>
          </a:p>
          <a:p>
            <a:pPr lvl="1" algn="l"/>
            <a:r>
              <a:rPr lang="de-DE" sz="2800" dirty="0"/>
              <a:t>Wir wollen eine App anbieten, die erkennt, wie der Kunde gelaunt ist und basierend auf dem Gesichtsausdruck einen entsprechenden Vorschlag für eins unserer Bank-Produkte macht. Dies soll es uns ermöglichen, Aufmerksamkeit auf unsere Produkte zu lenken und neue Zielgruppen zu erschließen.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dirty="0"/>
              <a:t>Unterstützung der Basis-Emotionen: Freude, Ekel, Wut, Trauer, Langeweile, Angst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dirty="0"/>
              <a:t>Unterscheidung von Altersgruppen: Alt, Erwachsener, Jugendlich/Kind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dirty="0"/>
              <a:t>Klassifizierungs-Vorschlag der Bank-Produkte erarbeiten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dirty="0"/>
              <a:t>Bestätigungs-Möglichkeit des korrekten Vorschlags mit Freude oder Wut/Trauer-Emotion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22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608E47-C9A0-4BDC-B429-42F5FC707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667" y="440267"/>
            <a:ext cx="11040533" cy="6028266"/>
          </a:xfrm>
        </p:spPr>
        <p:txBody>
          <a:bodyPr>
            <a:normAutofit/>
          </a:bodyPr>
          <a:lstStyle/>
          <a:p>
            <a:pPr lvl="1"/>
            <a:r>
              <a:rPr lang="de-DE" sz="3200" b="1" u="sng" dirty="0"/>
              <a:t>Projekt-Vorschlag 2</a:t>
            </a:r>
          </a:p>
          <a:p>
            <a:pPr lvl="1" algn="l"/>
            <a:r>
              <a:rPr lang="de-DE" sz="2800" dirty="0"/>
              <a:t>Wir wollen unsere Kunden besser beraten, in welche Aktien sie investieren sollen. Um Ihnen einen zusätzlichen Mehrwert zu bieten, sollen sie basierend auf Risiko-Vorliebe und Welt-Entwicklung einen Vorschlag mit </a:t>
            </a:r>
            <a:r>
              <a:rPr lang="de-DE" sz="2800" dirty="0" err="1"/>
              <a:t>Machine</a:t>
            </a:r>
            <a:r>
              <a:rPr lang="de-DE" sz="2800" dirty="0"/>
              <a:t>-Learning erhalten.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dirty="0"/>
              <a:t>Kunde muss in der Lage sein, Risiko Vorliebe einzustellen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dirty="0"/>
              <a:t>Ein Algorithmus soll Informationen von News-Seiten sammeln, diese sollen als Input verwendet werden, um eine ML-</a:t>
            </a:r>
            <a:r>
              <a:rPr lang="de-DE" sz="2800" dirty="0" err="1"/>
              <a:t>Prediction</a:t>
            </a:r>
            <a:r>
              <a:rPr lang="de-DE" sz="2800" dirty="0"/>
              <a:t> zu erzeugen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dirty="0"/>
              <a:t>Es sollen Kennzahlen und historische Daten erhoben werden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dirty="0"/>
              <a:t>Diese sollen zum Training des Algorithmus verwendet werden, um eine besseren Vorschlag zu erzeugen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236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608E47-C9A0-4BDC-B429-42F5FC707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667" y="440267"/>
            <a:ext cx="11040533" cy="6028266"/>
          </a:xfrm>
        </p:spPr>
        <p:txBody>
          <a:bodyPr>
            <a:normAutofit/>
          </a:bodyPr>
          <a:lstStyle/>
          <a:p>
            <a:pPr lvl="1"/>
            <a:r>
              <a:rPr lang="de-DE" sz="3200" b="1" u="sng" dirty="0"/>
              <a:t>Projekt-Vorschlag 3</a:t>
            </a:r>
          </a:p>
          <a:p>
            <a:pPr lvl="1" algn="l"/>
            <a:r>
              <a:rPr lang="de-DE" sz="2800" dirty="0"/>
              <a:t>Unsere aktuelle Seite, bietet absolut keinen Komfort und keine gute User-Experience, wir würden uns wünschen, dass eine Version mit Mobile-First im Hinterkopf entwickelt wird. Elemente von </a:t>
            </a:r>
            <a:r>
              <a:rPr lang="de-DE" sz="2800" dirty="0" err="1"/>
              <a:t>Gamifaction</a:t>
            </a:r>
            <a:r>
              <a:rPr lang="de-DE" sz="2800" dirty="0"/>
              <a:t> sollen dafür Sorgen, dass der Nutzer länger auf der Seite bleibt.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dirty="0"/>
              <a:t>Elemente von </a:t>
            </a:r>
            <a:r>
              <a:rPr lang="de-DE" sz="2800" dirty="0" err="1"/>
              <a:t>Process</a:t>
            </a:r>
            <a:r>
              <a:rPr lang="de-DE" sz="2800" dirty="0"/>
              <a:t>-Mining sollen eingesetzt werden, um herauszufinden, wie lange die Nutzer auf der Seite verbleiben und an welchen Schritten sie abbrechen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dirty="0"/>
              <a:t>Die Website soll responsive </a:t>
            </a:r>
            <a:r>
              <a:rPr lang="de-DE" sz="2800" dirty="0" err="1"/>
              <a:t>designed</a:t>
            </a:r>
            <a:r>
              <a:rPr lang="de-DE" sz="2800" dirty="0"/>
              <a:t> werden und auf Desktop, Tablet und Handy optimiert sein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dirty="0"/>
              <a:t>Wir wünschen uns, das die Website ein minimalistisches, modernes und hippes Feeling hat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dirty="0"/>
              <a:t>User sollen belohnt werden mit Achievements und anderen Dingen, um sie zu motivieren länger zu verbleiben und mehr zu tun.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16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608E47-C9A0-4BDC-B429-42F5FC707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667" y="440267"/>
            <a:ext cx="11040533" cy="6028266"/>
          </a:xfrm>
        </p:spPr>
        <p:txBody>
          <a:bodyPr>
            <a:normAutofit/>
          </a:bodyPr>
          <a:lstStyle/>
          <a:p>
            <a:pPr lvl="1"/>
            <a:r>
              <a:rPr lang="de-DE" sz="3200" b="1" u="sng" dirty="0"/>
              <a:t>Projekt-Vorschlag 4</a:t>
            </a:r>
          </a:p>
          <a:p>
            <a:pPr lvl="1" algn="l"/>
            <a:r>
              <a:rPr lang="de-DE" sz="2800" dirty="0"/>
              <a:t>Wir haben eine extrem verteilte Datenhaltung, keine richtige Struktur und keinen angemessenen ETL System. Entwickeln Sie eine Unternehmensspezifische sinnvolle Datenhaltungslösung mit einem Data-Warehouse.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dirty="0"/>
              <a:t>Entwurf eines </a:t>
            </a:r>
            <a:r>
              <a:rPr lang="de-DE" sz="2800" dirty="0" err="1"/>
              <a:t>neuheitlichen</a:t>
            </a:r>
            <a:r>
              <a:rPr lang="de-DE" sz="2800" dirty="0"/>
              <a:t> ER-Modells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dirty="0"/>
              <a:t>Definition der Quell-Datensysteme(Interne und Externe Daten)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dirty="0"/>
              <a:t>Aufsetzung eines ETL-Prozesses zur Befüllung eines Data </a:t>
            </a:r>
            <a:r>
              <a:rPr lang="de-DE" sz="2800" dirty="0" err="1"/>
              <a:t>Warehouses</a:t>
            </a:r>
            <a:endParaRPr lang="de-DE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dirty="0"/>
              <a:t>Frage: Inwiefern ist es sinnvoll Data </a:t>
            </a:r>
            <a:r>
              <a:rPr lang="de-DE" sz="2800" dirty="0" err="1"/>
              <a:t>Marts</a:t>
            </a:r>
            <a:r>
              <a:rPr lang="de-DE" sz="2800" dirty="0"/>
              <a:t> und OLAP Cubes für interne Abteilung als Kunden aufzusetzen?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76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608E47-C9A0-4BDC-B429-42F5FC707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667" y="440267"/>
            <a:ext cx="11040533" cy="6028266"/>
          </a:xfrm>
        </p:spPr>
        <p:txBody>
          <a:bodyPr>
            <a:normAutofit/>
          </a:bodyPr>
          <a:lstStyle/>
          <a:p>
            <a:pPr lvl="1"/>
            <a:r>
              <a:rPr lang="de-DE" sz="3200" b="1" u="sng" dirty="0"/>
              <a:t>Projekt-Vorschlag 5</a:t>
            </a:r>
          </a:p>
          <a:p>
            <a:pPr lvl="1" algn="l"/>
            <a:r>
              <a:rPr lang="de-DE" sz="2800" dirty="0"/>
              <a:t>Der Umgang mit der internen IT-Architektur ist recht chaotisch. Gerne würden wir versuchen in der Cloud mit </a:t>
            </a:r>
            <a:r>
              <a:rPr lang="de-DE" sz="2800" dirty="0" err="1"/>
              <a:t>Containerization</a:t>
            </a:r>
            <a:r>
              <a:rPr lang="de-DE" sz="2800" dirty="0"/>
              <a:t> eine größere Klarheit und eine bessere IT-Infrastruktur aufzubauen.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dirty="0"/>
              <a:t>Pilot von Microservices in verschiedenen Containern in der Cloud.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dirty="0"/>
              <a:t>Welche Cloud und welche Containerlösungen stehen zur Auswahl und was wären Vor- und Nachteile?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dirty="0"/>
              <a:t>Wie kann man die Datenhaltung und das </a:t>
            </a:r>
            <a:r>
              <a:rPr lang="de-DE" sz="2800" dirty="0" err="1"/>
              <a:t>Logging</a:t>
            </a:r>
            <a:r>
              <a:rPr lang="de-DE" sz="2800" dirty="0"/>
              <a:t> gestalten? Eigene Container oder On-</a:t>
            </a:r>
            <a:r>
              <a:rPr lang="de-DE" sz="2800" dirty="0" err="1"/>
              <a:t>Premise</a:t>
            </a:r>
            <a:r>
              <a:rPr lang="de-DE" sz="2800" dirty="0"/>
              <a:t> Datenbank-Lösung?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800" dirty="0"/>
              <a:t>Wie könnte man eine 2-Faktor-Authentifizierung gestalten, gibt es </a:t>
            </a:r>
            <a:r>
              <a:rPr lang="de-DE" sz="2800"/>
              <a:t>innovative Lösungsansätze?</a:t>
            </a:r>
            <a:endParaRPr lang="de-DE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925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Marc Benjamin</dc:creator>
  <cp:lastModifiedBy>Jung, Marc Benjamin</cp:lastModifiedBy>
  <cp:revision>1</cp:revision>
  <dcterms:created xsi:type="dcterms:W3CDTF">2019-11-25T07:40:37Z</dcterms:created>
  <dcterms:modified xsi:type="dcterms:W3CDTF">2019-11-25T13:25:22Z</dcterms:modified>
</cp:coreProperties>
</file>