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65" r:id="rId3"/>
    <p:sldMasterId id="2147483690" r:id="rId4"/>
  </p:sldMasterIdLst>
  <p:notesMasterIdLst>
    <p:notesMasterId r:id="rId6"/>
  </p:notesMasterIdLst>
  <p:handoutMasterIdLst>
    <p:handoutMasterId r:id="rId7"/>
  </p:handoutMasterIdLst>
  <p:sldIdLst>
    <p:sldId id="3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C2CC5FB4-030B-4611-B093-B23F7DE58967}">
          <p14:sldIdLst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pos="5040" userDrawn="1">
          <p15:clr>
            <a:srgbClr val="A4A3A4"/>
          </p15:clr>
        </p15:guide>
        <p15:guide id="3" pos="26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E6E1"/>
    <a:srgbClr val="FFCCCC"/>
    <a:srgbClr val="D8D8D8"/>
    <a:srgbClr val="FFFFFF"/>
    <a:srgbClr val="2800FF"/>
    <a:srgbClr val="00BAFF"/>
    <a:srgbClr val="00FF7D"/>
    <a:srgbClr val="00F3FF"/>
    <a:srgbClr val="FFB600"/>
    <a:srgbClr val="FFEA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85108" autoAdjust="0"/>
  </p:normalViewPr>
  <p:slideViewPr>
    <p:cSldViewPr>
      <p:cViewPr varScale="1">
        <p:scale>
          <a:sx n="52" d="100"/>
          <a:sy n="52" d="100"/>
        </p:scale>
        <p:origin x="1206" y="72"/>
      </p:cViewPr>
      <p:guideLst>
        <p:guide pos="5040"/>
        <p:guide pos="26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574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, Marc Benjamin" userId="de7ae719-0724-4bd3-96a9-a2211d98d731" providerId="ADAL" clId="{A600EFB2-E56B-47AF-B53D-889E3DC2F2FA}"/>
    <pc:docChg chg="custSel delSld modSld delSection modSection">
      <pc:chgData name="Jung, Marc Benjamin" userId="de7ae719-0724-4bd3-96a9-a2211d98d731" providerId="ADAL" clId="{A600EFB2-E56B-47AF-B53D-889E3DC2F2FA}" dt="2019-12-02T12:11:35.172" v="763" actId="18676"/>
      <pc:docMkLst>
        <pc:docMk/>
      </pc:docMkLst>
      <pc:sldChg chg="del">
        <pc:chgData name="Jung, Marc Benjamin" userId="de7ae719-0724-4bd3-96a9-a2211d98d731" providerId="ADAL" clId="{A600EFB2-E56B-47AF-B53D-889E3DC2F2FA}" dt="2019-12-02T12:06:32.945" v="20" actId="2696"/>
        <pc:sldMkLst>
          <pc:docMk/>
          <pc:sldMk cId="131737061" sldId="331"/>
        </pc:sldMkLst>
      </pc:sldChg>
      <pc:sldChg chg="del">
        <pc:chgData name="Jung, Marc Benjamin" userId="de7ae719-0724-4bd3-96a9-a2211d98d731" providerId="ADAL" clId="{A600EFB2-E56B-47AF-B53D-889E3DC2F2FA}" dt="2019-12-02T12:06:29.127" v="9" actId="2696"/>
        <pc:sldMkLst>
          <pc:docMk/>
          <pc:sldMk cId="999712497" sldId="342"/>
        </pc:sldMkLst>
      </pc:sldChg>
      <pc:sldChg chg="del">
        <pc:chgData name="Jung, Marc Benjamin" userId="de7ae719-0724-4bd3-96a9-a2211d98d731" providerId="ADAL" clId="{A600EFB2-E56B-47AF-B53D-889E3DC2F2FA}" dt="2019-12-02T12:06:33.635" v="21" actId="2696"/>
        <pc:sldMkLst>
          <pc:docMk/>
          <pc:sldMk cId="214161462" sldId="343"/>
        </pc:sldMkLst>
      </pc:sldChg>
      <pc:sldChg chg="del">
        <pc:chgData name="Jung, Marc Benjamin" userId="de7ae719-0724-4bd3-96a9-a2211d98d731" providerId="ADAL" clId="{A600EFB2-E56B-47AF-B53D-889E3DC2F2FA}" dt="2019-12-02T12:06:29.859" v="11" actId="2696"/>
        <pc:sldMkLst>
          <pc:docMk/>
          <pc:sldMk cId="2156209275" sldId="345"/>
        </pc:sldMkLst>
      </pc:sldChg>
      <pc:sldChg chg="del">
        <pc:chgData name="Jung, Marc Benjamin" userId="de7ae719-0724-4bd3-96a9-a2211d98d731" providerId="ADAL" clId="{A600EFB2-E56B-47AF-B53D-889E3DC2F2FA}" dt="2019-12-02T12:06:27.303" v="2" actId="2696"/>
        <pc:sldMkLst>
          <pc:docMk/>
          <pc:sldMk cId="3893186796" sldId="346"/>
        </pc:sldMkLst>
      </pc:sldChg>
      <pc:sldChg chg="del">
        <pc:chgData name="Jung, Marc Benjamin" userId="de7ae719-0724-4bd3-96a9-a2211d98d731" providerId="ADAL" clId="{A600EFB2-E56B-47AF-B53D-889E3DC2F2FA}" dt="2019-12-02T12:06:29.925" v="12" actId="2696"/>
        <pc:sldMkLst>
          <pc:docMk/>
          <pc:sldMk cId="3636945103" sldId="347"/>
        </pc:sldMkLst>
      </pc:sldChg>
      <pc:sldChg chg="del">
        <pc:chgData name="Jung, Marc Benjamin" userId="de7ae719-0724-4bd3-96a9-a2211d98d731" providerId="ADAL" clId="{A600EFB2-E56B-47AF-B53D-889E3DC2F2FA}" dt="2019-12-02T12:06:26.159" v="0" actId="2696"/>
        <pc:sldMkLst>
          <pc:docMk/>
          <pc:sldMk cId="2569858363" sldId="349"/>
        </pc:sldMkLst>
      </pc:sldChg>
      <pc:sldChg chg="del">
        <pc:chgData name="Jung, Marc Benjamin" userId="de7ae719-0724-4bd3-96a9-a2211d98d731" providerId="ADAL" clId="{A600EFB2-E56B-47AF-B53D-889E3DC2F2FA}" dt="2019-12-02T12:06:32.618" v="19" actId="2696"/>
        <pc:sldMkLst>
          <pc:docMk/>
          <pc:sldMk cId="3670496962" sldId="352"/>
        </pc:sldMkLst>
      </pc:sldChg>
      <pc:sldChg chg="del">
        <pc:chgData name="Jung, Marc Benjamin" userId="de7ae719-0724-4bd3-96a9-a2211d98d731" providerId="ADAL" clId="{A600EFB2-E56B-47AF-B53D-889E3DC2F2FA}" dt="2019-12-02T12:06:32.392" v="18" actId="2696"/>
        <pc:sldMkLst>
          <pc:docMk/>
          <pc:sldMk cId="2580854101" sldId="353"/>
        </pc:sldMkLst>
      </pc:sldChg>
      <pc:sldChg chg="del">
        <pc:chgData name="Jung, Marc Benjamin" userId="de7ae719-0724-4bd3-96a9-a2211d98d731" providerId="ADAL" clId="{A600EFB2-E56B-47AF-B53D-889E3DC2F2FA}" dt="2019-12-02T12:06:31.024" v="17" actId="2696"/>
        <pc:sldMkLst>
          <pc:docMk/>
          <pc:sldMk cId="3515123960" sldId="355"/>
        </pc:sldMkLst>
      </pc:sldChg>
      <pc:sldChg chg="del">
        <pc:chgData name="Jung, Marc Benjamin" userId="de7ae719-0724-4bd3-96a9-a2211d98d731" providerId="ADAL" clId="{A600EFB2-E56B-47AF-B53D-889E3DC2F2FA}" dt="2019-12-02T12:06:30.860" v="16" actId="2696"/>
        <pc:sldMkLst>
          <pc:docMk/>
          <pc:sldMk cId="11984943" sldId="356"/>
        </pc:sldMkLst>
      </pc:sldChg>
      <pc:sldChg chg="del">
        <pc:chgData name="Jung, Marc Benjamin" userId="de7ae719-0724-4bd3-96a9-a2211d98d731" providerId="ADAL" clId="{A600EFB2-E56B-47AF-B53D-889E3DC2F2FA}" dt="2019-12-02T12:06:30.641" v="15" actId="2696"/>
        <pc:sldMkLst>
          <pc:docMk/>
          <pc:sldMk cId="4115625085" sldId="357"/>
        </pc:sldMkLst>
      </pc:sldChg>
      <pc:sldChg chg="del">
        <pc:chgData name="Jung, Marc Benjamin" userId="de7ae719-0724-4bd3-96a9-a2211d98d731" providerId="ADAL" clId="{A600EFB2-E56B-47AF-B53D-889E3DC2F2FA}" dt="2019-12-02T12:06:30.445" v="14" actId="2696"/>
        <pc:sldMkLst>
          <pc:docMk/>
          <pc:sldMk cId="1586375099" sldId="359"/>
        </pc:sldMkLst>
      </pc:sldChg>
      <pc:sldChg chg="del">
        <pc:chgData name="Jung, Marc Benjamin" userId="de7ae719-0724-4bd3-96a9-a2211d98d731" providerId="ADAL" clId="{A600EFB2-E56B-47AF-B53D-889E3DC2F2FA}" dt="2019-12-02T12:06:28.908" v="8" actId="2696"/>
        <pc:sldMkLst>
          <pc:docMk/>
          <pc:sldMk cId="3164585199" sldId="361"/>
        </pc:sldMkLst>
      </pc:sldChg>
      <pc:sldChg chg="del">
        <pc:chgData name="Jung, Marc Benjamin" userId="de7ae719-0724-4bd3-96a9-a2211d98d731" providerId="ADAL" clId="{A600EFB2-E56B-47AF-B53D-889E3DC2F2FA}" dt="2019-12-02T12:06:28.640" v="7" actId="2696"/>
        <pc:sldMkLst>
          <pc:docMk/>
          <pc:sldMk cId="574879183" sldId="362"/>
        </pc:sldMkLst>
      </pc:sldChg>
      <pc:sldChg chg="del">
        <pc:chgData name="Jung, Marc Benjamin" userId="de7ae719-0724-4bd3-96a9-a2211d98d731" providerId="ADAL" clId="{A600EFB2-E56B-47AF-B53D-889E3DC2F2FA}" dt="2019-12-02T12:06:28.224" v="5" actId="2696"/>
        <pc:sldMkLst>
          <pc:docMk/>
          <pc:sldMk cId="3144445822" sldId="367"/>
        </pc:sldMkLst>
      </pc:sldChg>
      <pc:sldChg chg="modSp">
        <pc:chgData name="Jung, Marc Benjamin" userId="de7ae719-0724-4bd3-96a9-a2211d98d731" providerId="ADAL" clId="{A600EFB2-E56B-47AF-B53D-889E3DC2F2FA}" dt="2019-12-02T12:11:27.547" v="761" actId="20577"/>
        <pc:sldMkLst>
          <pc:docMk/>
          <pc:sldMk cId="751915553" sldId="374"/>
        </pc:sldMkLst>
        <pc:spChg chg="mod">
          <ac:chgData name="Jung, Marc Benjamin" userId="de7ae719-0724-4bd3-96a9-a2211d98d731" providerId="ADAL" clId="{A600EFB2-E56B-47AF-B53D-889E3DC2F2FA}" dt="2019-12-02T12:06:48.617" v="64" actId="20577"/>
          <ac:spMkLst>
            <pc:docMk/>
            <pc:sldMk cId="751915553" sldId="374"/>
            <ac:spMk id="4" creationId="{00000000-0000-0000-0000-000000000000}"/>
          </ac:spMkLst>
        </pc:spChg>
        <pc:spChg chg="mod">
          <ac:chgData name="Jung, Marc Benjamin" userId="de7ae719-0724-4bd3-96a9-a2211d98d731" providerId="ADAL" clId="{A600EFB2-E56B-47AF-B53D-889E3DC2F2FA}" dt="2019-12-02T12:11:27.547" v="761" actId="20577"/>
          <ac:spMkLst>
            <pc:docMk/>
            <pc:sldMk cId="751915553" sldId="374"/>
            <ac:spMk id="5" creationId="{00000000-0000-0000-0000-000000000000}"/>
          </ac:spMkLst>
        </pc:spChg>
        <pc:spChg chg="mod">
          <ac:chgData name="Jung, Marc Benjamin" userId="de7ae719-0724-4bd3-96a9-a2211d98d731" providerId="ADAL" clId="{A600EFB2-E56B-47AF-B53D-889E3DC2F2FA}" dt="2019-12-02T12:10:24.728" v="587" actId="20577"/>
          <ac:spMkLst>
            <pc:docMk/>
            <pc:sldMk cId="751915553" sldId="374"/>
            <ac:spMk id="6" creationId="{00000000-0000-0000-0000-000000000000}"/>
          </ac:spMkLst>
        </pc:spChg>
        <pc:spChg chg="mod">
          <ac:chgData name="Jung, Marc Benjamin" userId="de7ae719-0724-4bd3-96a9-a2211d98d731" providerId="ADAL" clId="{A600EFB2-E56B-47AF-B53D-889E3DC2F2FA}" dt="2019-12-02T12:08:52.350" v="305" actId="20577"/>
          <ac:spMkLst>
            <pc:docMk/>
            <pc:sldMk cId="751915553" sldId="374"/>
            <ac:spMk id="7" creationId="{00000000-0000-0000-0000-000000000000}"/>
          </ac:spMkLst>
        </pc:spChg>
      </pc:sldChg>
      <pc:sldChg chg="del">
        <pc:chgData name="Jung, Marc Benjamin" userId="de7ae719-0724-4bd3-96a9-a2211d98d731" providerId="ADAL" clId="{A600EFB2-E56B-47AF-B53D-889E3DC2F2FA}" dt="2019-12-02T12:06:28.359" v="6" actId="2696"/>
        <pc:sldMkLst>
          <pc:docMk/>
          <pc:sldMk cId="3269488221" sldId="378"/>
        </pc:sldMkLst>
      </pc:sldChg>
      <pc:sldChg chg="del">
        <pc:chgData name="Jung, Marc Benjamin" userId="de7ae719-0724-4bd3-96a9-a2211d98d731" providerId="ADAL" clId="{A600EFB2-E56B-47AF-B53D-889E3DC2F2FA}" dt="2019-12-02T12:06:26.872" v="1" actId="2696"/>
        <pc:sldMkLst>
          <pc:docMk/>
          <pc:sldMk cId="1415605533" sldId="381"/>
        </pc:sldMkLst>
      </pc:sldChg>
      <pc:sldChg chg="del">
        <pc:chgData name="Jung, Marc Benjamin" userId="de7ae719-0724-4bd3-96a9-a2211d98d731" providerId="ADAL" clId="{A600EFB2-E56B-47AF-B53D-889E3DC2F2FA}" dt="2019-12-02T12:06:29.306" v="10" actId="2696"/>
        <pc:sldMkLst>
          <pc:docMk/>
          <pc:sldMk cId="1399684056" sldId="382"/>
        </pc:sldMkLst>
      </pc:sldChg>
      <pc:sldChg chg="del">
        <pc:chgData name="Jung, Marc Benjamin" userId="de7ae719-0724-4bd3-96a9-a2211d98d731" providerId="ADAL" clId="{A600EFB2-E56B-47AF-B53D-889E3DC2F2FA}" dt="2019-12-02T12:06:30.110" v="13" actId="2696"/>
        <pc:sldMkLst>
          <pc:docMk/>
          <pc:sldMk cId="1549862895" sldId="383"/>
        </pc:sldMkLst>
      </pc:sldChg>
      <pc:sldChg chg="del">
        <pc:chgData name="Jung, Marc Benjamin" userId="de7ae719-0724-4bd3-96a9-a2211d98d731" providerId="ADAL" clId="{A600EFB2-E56B-47AF-B53D-889E3DC2F2FA}" dt="2019-12-02T12:06:28.025" v="4" actId="2696"/>
        <pc:sldMkLst>
          <pc:docMk/>
          <pc:sldMk cId="457539180" sldId="384"/>
        </pc:sldMkLst>
      </pc:sldChg>
      <pc:sldChg chg="del">
        <pc:chgData name="Jung, Marc Benjamin" userId="de7ae719-0724-4bd3-96a9-a2211d98d731" providerId="ADAL" clId="{A600EFB2-E56B-47AF-B53D-889E3DC2F2FA}" dt="2019-12-02T12:06:27.848" v="3" actId="2696"/>
        <pc:sldMkLst>
          <pc:docMk/>
          <pc:sldMk cId="1717745424" sldId="3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8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5725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1588">
              <a:lnSpc>
                <a:spcPct val="70000"/>
              </a:lnSpc>
              <a:defRPr sz="4000" b="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55561" indent="0">
              <a:lnSpc>
                <a:spcPct val="80000"/>
              </a:lnSpc>
              <a:spcAft>
                <a:spcPts val="0"/>
              </a:spcAft>
              <a:defRPr sz="24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55561" indent="0">
              <a:lnSpc>
                <a:spcPct val="80000"/>
              </a:lnSpc>
              <a:spcAft>
                <a:spcPts val="0"/>
              </a:spcAft>
              <a:defRPr sz="18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18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18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953500" y="266700"/>
            <a:ext cx="2857501" cy="6438900"/>
          </a:xfrm>
        </p:spPr>
        <p:txBody>
          <a:bodyPr/>
          <a:lstStyle>
            <a:lvl1pPr marL="0" indent="0">
              <a:defRPr sz="2800" b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0" indent="0">
              <a:spcAft>
                <a:spcPts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6pPr>
            <a:lvl7pPr marL="0" indent="0">
              <a:defRPr sz="1400" b="1">
                <a:solidFill>
                  <a:schemeClr val="tx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79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s Only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2017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0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s Only: Dark">
    <p:bg>
      <p:bgPr>
        <a:gradFill>
          <a:gsLst>
            <a:gs pos="0">
              <a:srgbClr val="000088"/>
            </a:gs>
            <a:gs pos="93000">
              <a:schemeClr val="accent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2017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95302"/>
            <a:ext cx="8953500" cy="6172199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12000" b="0" spc="-200" baseline="0">
                <a:latin typeface="Arial Black" panose="020B0A04020102020204" pitchFamily="34" charset="0"/>
              </a:defRPr>
            </a:lvl1pPr>
            <a:lvl2pPr marL="55561" indent="0">
              <a:lnSpc>
                <a:spcPct val="65000"/>
              </a:lnSpc>
              <a:spcAft>
                <a:spcPts val="0"/>
              </a:spcAft>
              <a:defRPr sz="6000" b="0" cap="all" spc="-150" baseline="0">
                <a:latin typeface="Arial Black" panose="020B0A04020102020204" pitchFamily="34" charset="0"/>
              </a:defRPr>
            </a:lvl2pPr>
            <a:lvl3pPr marL="55561" indent="0">
              <a:lnSpc>
                <a:spcPct val="70000"/>
              </a:lnSpc>
              <a:spcAft>
                <a:spcPts val="0"/>
              </a:spcAft>
              <a:defRPr sz="4000" b="0" cap="all" baseline="0"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3000" b="0" cap="all" baseline="0"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2000" b="0" cap="all" baseline="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511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: Dark">
    <p:bg>
      <p:bgPr>
        <a:gradFill>
          <a:gsLst>
            <a:gs pos="7000">
              <a:schemeClr val="accent1"/>
            </a:gs>
            <a:gs pos="100000">
              <a:srgbClr val="000088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95302"/>
            <a:ext cx="8953500" cy="6172199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12000" b="0" spc="-2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55561" indent="0">
              <a:lnSpc>
                <a:spcPct val="65000"/>
              </a:lnSpc>
              <a:spcAft>
                <a:spcPts val="0"/>
              </a:spcAft>
              <a:defRPr sz="6000" b="0" cap="all" spc="-150" baseline="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55561" indent="0">
              <a:lnSpc>
                <a:spcPct val="70000"/>
              </a:lnSpc>
              <a:spcAft>
                <a:spcPts val="0"/>
              </a:spcAft>
              <a:defRPr sz="4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3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2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7656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or TakeAway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10000" spc="-15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5000" b="0" spc="-150" baseline="0">
                <a:latin typeface="Arial Black" panose="020B0A04020102020204" pitchFamily="34" charset="0"/>
              </a:defRPr>
            </a:lvl1pPr>
            <a:lvl2pPr>
              <a:lnSpc>
                <a:spcPct val="70000"/>
              </a:lnSpc>
              <a:spcAft>
                <a:spcPts val="0"/>
              </a:spcAft>
              <a:defRPr sz="5000" b="0" cap="all" baseline="0">
                <a:latin typeface="Arial Black" panose="020B0A04020102020204" pitchFamily="34" charset="0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3300" b="0" cap="all" baseline="0"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2500" b="0" cap="all" baseline="0">
                <a:latin typeface="Arial Black" panose="020B0A04020102020204" pitchFamily="34" charset="0"/>
              </a:defRPr>
            </a:lvl4pPr>
            <a:lvl5pPr marL="55561" indent="0">
              <a:lnSpc>
                <a:spcPct val="85000"/>
              </a:lnSpc>
              <a:buNone/>
              <a:defRPr sz="1600" b="0" cap="all" baseline="0">
                <a:latin typeface="Arial Black" panose="020B0A04020102020204" pitchFamily="34" charset="0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6068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or TakeAway: Dark">
    <p:bg>
      <p:bgPr>
        <a:gradFill>
          <a:gsLst>
            <a:gs pos="7000">
              <a:schemeClr val="accent1"/>
            </a:gs>
            <a:gs pos="100000">
              <a:srgbClr val="000088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10000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5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lnSpc>
                <a:spcPct val="70000"/>
              </a:lnSpc>
              <a:spcAft>
                <a:spcPts val="0"/>
              </a:spcAft>
              <a:defRPr sz="50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33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25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5000"/>
              </a:lnSpc>
              <a:buNone/>
              <a:defRPr sz="16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 b="1">
                <a:solidFill>
                  <a:schemeClr val="bg1"/>
                </a:solidFill>
                <a:latin typeface="+mn-lt"/>
              </a:defRPr>
            </a:lvl7pPr>
            <a:lvl8pPr>
              <a:defRPr>
                <a:solidFill>
                  <a:schemeClr val="bg1"/>
                </a:solidFill>
                <a:latin typeface="+mn-lt"/>
              </a:defRPr>
            </a:lvl8pPr>
            <a:lvl9pPr>
              <a:defRPr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800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72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Dark">
    <p:bg>
      <p:bgPr>
        <a:gradFill>
          <a:gsLst>
            <a:gs pos="0">
              <a:srgbClr val="000088"/>
            </a:gs>
            <a:gs pos="93000">
              <a:schemeClr val="accent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6868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1588">
              <a:lnSpc>
                <a:spcPct val="70000"/>
              </a:lnSpc>
              <a:defRPr sz="4000" b="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55561" indent="0">
              <a:lnSpc>
                <a:spcPct val="80000"/>
              </a:lnSpc>
              <a:spcAft>
                <a:spcPts val="0"/>
              </a:spcAft>
              <a:defRPr sz="24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55561" indent="0">
              <a:lnSpc>
                <a:spcPct val="80000"/>
              </a:lnSpc>
              <a:spcAft>
                <a:spcPts val="0"/>
              </a:spcAft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052560" y="266700"/>
            <a:ext cx="2857501" cy="6438900"/>
          </a:xfrm>
        </p:spPr>
        <p:txBody>
          <a:bodyPr/>
          <a:lstStyle>
            <a:lvl1pPr marL="0" indent="0">
              <a:defRPr sz="2800" b="0">
                <a:solidFill>
                  <a:schemeClr val="accent6"/>
                </a:solidFill>
                <a:latin typeface="Arial Black" panose="020B0A04020102020204" pitchFamily="34" charset="0"/>
              </a:defRPr>
            </a:lvl1pPr>
            <a:lvl2pPr marL="0" indent="0">
              <a:spcAft>
                <a:spcPts val="0"/>
              </a:spcAft>
              <a:defRPr sz="2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6pPr>
            <a:lvl7pPr marL="0" indent="0">
              <a:defRPr sz="1400" b="1">
                <a:solidFill>
                  <a:schemeClr val="bg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4619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Master: Dark">
    <p:bg>
      <p:bgPr>
        <a:gradFill>
          <a:gsLst>
            <a:gs pos="0">
              <a:srgbClr val="000088"/>
            </a:gs>
            <a:gs pos="93000">
              <a:schemeClr val="accent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6868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defRPr sz="1800" b="0" baseline="0">
                <a:solidFill>
                  <a:schemeClr val="accent5"/>
                </a:solidFill>
                <a:latin typeface="Arial Black" panose="020B0A04020102020204" pitchFamily="34" charset="0"/>
              </a:defRPr>
            </a:lvl1pPr>
            <a:lvl2pPr marL="0" indent="0">
              <a:lnSpc>
                <a:spcPct val="75000"/>
              </a:lnSpc>
              <a:spcAft>
                <a:spcPts val="0"/>
              </a:spcAft>
              <a:defRPr sz="2400" b="1" cap="all" baseline="0">
                <a:solidFill>
                  <a:schemeClr val="accent5"/>
                </a:solidFill>
                <a:latin typeface="+mn-lt"/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defRPr sz="1600" b="1" cap="all" baseline="0">
                <a:solidFill>
                  <a:schemeClr val="accent5"/>
                </a:solidFill>
                <a:latin typeface="+mn-lt"/>
              </a:defRPr>
            </a:lvl3pPr>
            <a:lvl4pPr marL="0" indent="0">
              <a:lnSpc>
                <a:spcPct val="80000"/>
              </a:lnSpc>
              <a:buNone/>
              <a:defRPr sz="1400" b="1" cap="all" baseline="0">
                <a:solidFill>
                  <a:schemeClr val="accent5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buNone/>
              <a:defRPr sz="1100" b="1" cap="all" baseline="0">
                <a:solidFill>
                  <a:schemeClr val="accent5"/>
                </a:solidFill>
                <a:latin typeface="+mn-lt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052560" y="266700"/>
            <a:ext cx="2857501" cy="6438900"/>
          </a:xfrm>
        </p:spPr>
        <p:txBody>
          <a:bodyPr/>
          <a:lstStyle>
            <a:lvl1pPr marL="0" indent="0">
              <a:defRPr sz="2800" b="0">
                <a:solidFill>
                  <a:schemeClr val="accent6"/>
                </a:solidFill>
                <a:latin typeface="Arial Black" panose="020B0A04020102020204" pitchFamily="34" charset="0"/>
              </a:defRPr>
            </a:lvl1pPr>
            <a:lvl2pPr marL="0" indent="0">
              <a:lnSpc>
                <a:spcPct val="90000"/>
              </a:lnSpc>
              <a:spcAft>
                <a:spcPts val="0"/>
              </a:spcAft>
              <a:defRPr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6pPr>
            <a:lvl7pPr marL="0" indent="0">
              <a:defRPr sz="1400" b="1">
                <a:solidFill>
                  <a:schemeClr val="bg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6292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9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101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933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284723"/>
            <a:ext cx="5715000" cy="1086879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600" b="1" cap="all" baseline="0"/>
            </a:lvl1pPr>
            <a:lvl2pPr marL="0" indent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None/>
              <a:defRPr sz="2600" b="0" cap="all" baseline="0">
                <a:latin typeface="Arial Black" panose="020B0A04020102020204" pitchFamily="34" charset="0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2400" cap="all" baseline="0">
                <a:latin typeface="+mj-lt"/>
              </a:defRPr>
            </a:lvl3pPr>
          </a:lstStyle>
          <a:p>
            <a:pPr lvl="0"/>
            <a:r>
              <a:rPr lang="en-US" dirty="0"/>
              <a:t>First subtitle</a:t>
            </a:r>
          </a:p>
          <a:p>
            <a:pPr lvl="1"/>
            <a:r>
              <a:rPr lang="en-US" dirty="0"/>
              <a:t>Second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1" y="380999"/>
            <a:ext cx="5715001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461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s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284723"/>
            <a:ext cx="5715000" cy="1086879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600" b="1" cap="all" baseline="0"/>
            </a:lvl1pPr>
            <a:lvl2pPr marL="0" indent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None/>
              <a:defRPr sz="2600" b="0" cap="all" baseline="0">
                <a:latin typeface="Arial Black" panose="020B0A04020102020204" pitchFamily="34" charset="0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2400" cap="all" baseline="0">
                <a:latin typeface="+mj-lt"/>
              </a:defRPr>
            </a:lvl3pPr>
          </a:lstStyle>
          <a:p>
            <a:pPr lvl="0"/>
            <a:r>
              <a:rPr lang="en-US" dirty="0"/>
              <a:t>First subtitle</a:t>
            </a:r>
          </a:p>
          <a:p>
            <a:pPr lvl="1"/>
            <a:r>
              <a:rPr lang="en-US" dirty="0"/>
              <a:t>Second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1" y="380999"/>
            <a:ext cx="5715001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57150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9"/>
          </p:nvPr>
        </p:nvSpPr>
        <p:spPr>
          <a:xfrm>
            <a:off x="6103621" y="1828804"/>
            <a:ext cx="57150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7116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85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849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706" r:id="rId3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0" kern="1200" cap="all" baseline="0">
          <a:solidFill>
            <a:schemeClr val="tx1"/>
          </a:solidFill>
          <a:latin typeface="Arial Black" panose="020B0A04020102020204" pitchFamily="34" charset="0"/>
          <a:ea typeface="+mn-ea"/>
          <a:cs typeface="Arial" panose="020B0604020202020204" pitchFamily="34" charset="0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24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5" orient="horz" pos="2232" userDrawn="1">
          <p15:clr>
            <a:srgbClr val="F26B43"/>
          </p15:clr>
        </p15:guide>
        <p15:guide id="16" orient="horz" pos="32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 © 2017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0" r:id="rId2"/>
    <p:sldLayoutId id="2147483701" r:id="rId3"/>
    <p:sldLayoutId id="2147483680" r:id="rId4"/>
    <p:sldLayoutId id="2147483707" r:id="rId5"/>
    <p:sldLayoutId id="2147483702" r:id="rId6"/>
    <p:sldLayoutId id="2147483664" r:id="rId7"/>
    <p:sldLayoutId id="2147483670" r:id="rId8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0" kern="1200" cap="none" baseline="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8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10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76401"/>
            <a:ext cx="11430000" cy="4842607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8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1" r:id="rId2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60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0" kern="1200" cap="all" baseline="0">
          <a:solidFill>
            <a:schemeClr val="tx1"/>
          </a:solidFill>
          <a:latin typeface="Arial Black" panose="020B0A04020102020204" pitchFamily="34" charset="0"/>
          <a:ea typeface="Arial Black" panose="020B0A04020102020204" pitchFamily="34" charset="0"/>
          <a:cs typeface="Arial" panose="020B0604020202020204" pitchFamily="34" charset="0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48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orient="horz" pos="2232" userDrawn="1">
          <p15:clr>
            <a:srgbClr val="F26B43"/>
          </p15:clr>
        </p15:guide>
        <p15:guide id="15" pos="7440" userDrawn="1">
          <p15:clr>
            <a:srgbClr val="F26B43"/>
          </p15:clr>
        </p15:guide>
        <p15:guide id="16" orient="horz" pos="4104" userDrawn="1">
          <p15:clr>
            <a:srgbClr val="F26B43"/>
          </p15:clr>
        </p15:guide>
        <p15:guide id="17" orient="horz" pos="32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6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4" r:id="rId2"/>
    <p:sldLayoutId id="2147483703" r:id="rId3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0" kern="1200" cap="all" baseline="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48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orient="horz" pos="2232" userDrawn="1">
          <p15:clr>
            <a:srgbClr val="F26B43"/>
          </p15:clr>
        </p15:guide>
        <p15:guide id="15" pos="7440" userDrawn="1">
          <p15:clr>
            <a:srgbClr val="F26B43"/>
          </p15:clr>
        </p15:guide>
        <p15:guide id="16" orient="horz" pos="4104" userDrawn="1">
          <p15:clr>
            <a:srgbClr val="F26B43"/>
          </p15:clr>
        </p15:guide>
        <p15:guide id="17" orient="horz" pos="3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2017 Accenture.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Vorgaben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den </a:t>
            </a:r>
            <a:r>
              <a:rPr lang="en-US" dirty="0" err="1"/>
              <a:t>ersten</a:t>
            </a:r>
            <a:r>
              <a:rPr lang="en-US" dirty="0"/>
              <a:t> </a:t>
            </a:r>
            <a:r>
              <a:rPr lang="en-US" dirty="0" err="1"/>
              <a:t>Zwischenstand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344" y="1491777"/>
            <a:ext cx="3600400" cy="4025455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Systementwurf</a:t>
            </a:r>
            <a:endParaRPr lang="en-US" sz="2000" dirty="0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Ereignis-Reaktionsmodelle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Entscheidungstabelle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Beschreibung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verwendeten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Algorithmen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Falls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nötig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Geschäftsprozess-Modelle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Use-Case-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Schablone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Aktivitätsdiagramm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5889" y="1491777"/>
            <a:ext cx="4392488" cy="4971283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Projekt-Vorgehen</a:t>
            </a:r>
            <a:endParaRPr lang="en-US" sz="2000" dirty="0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Arbeitsweise(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Wasserfall, V-Modell, etc.)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Meetingstruktur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Kommunikationskanäle und Meilensteine im Team und im Zusammenspiel mit dem Kunden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Projektrollen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Risiko-Analyse und Vorgehensweise im Krisenfall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Ausgearbeitetes SLA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12793" y="1491776"/>
            <a:ext cx="4050472" cy="4025455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Wirtschaftliche</a:t>
            </a:r>
            <a:r>
              <a:rPr lang="en-US" sz="2000" dirty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Analyse</a:t>
            </a:r>
            <a:endParaRPr lang="en-US" sz="2000" dirty="0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Kosten/Nutzen-Analyse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SWOT-Analyse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Auswirkungen auf Marketing/Branding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Einfluss auf die Supply Chain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Zielgruppen-Analyse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Bestandsanalyse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A2967F-14FA-4EA4-B560-D08178B386F1}"/>
              </a:ext>
            </a:extLst>
          </p:cNvPr>
          <p:cNvGrpSpPr>
            <a:grpSpLocks noChangeAspect="1"/>
          </p:cNvGrpSpPr>
          <p:nvPr/>
        </p:nvGrpSpPr>
        <p:grpSpPr>
          <a:xfrm>
            <a:off x="10488488" y="6370714"/>
            <a:ext cx="1321360" cy="354669"/>
            <a:chOff x="9563100" y="1673029"/>
            <a:chExt cx="1389888" cy="3730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03D48B3-3C79-4AE8-9D3B-2C54167C1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5524F18-E3F6-44D5-9882-53A7A17E2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191555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EE94AFD5-8C99-4A57-B246-21C8F75E9D6A}"/>
    </a:ext>
  </a:extLst>
</a:theme>
</file>

<file path=ppt/theme/theme2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9EDCCE36-7FD1-489E-AC77-A235F91A6269}"/>
    </a:ext>
  </a:extLst>
</a:theme>
</file>

<file path=ppt/theme/theme3.xml><?xml version="1.0" encoding="utf-8"?>
<a:theme xmlns:a="http://schemas.openxmlformats.org/drawingml/2006/main" name="Section Divider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84A28C10-F074-4455-88A8-3B2F726495FD}"/>
    </a:ext>
  </a:extLst>
</a:theme>
</file>

<file path=ppt/theme/theme4.xml><?xml version="1.0" encoding="utf-8"?>
<a:theme xmlns:a="http://schemas.openxmlformats.org/drawingml/2006/main" name="Specialty Slid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9BE5F91C-68CE-4069-A9A7-D9EDC1AA279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Accenture_Master_Arial_01_2017</Template>
  <TotalTime>0</TotalTime>
  <Words>78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Graphik</vt:lpstr>
      <vt:lpstr>Titles</vt:lpstr>
      <vt:lpstr>Content Layouts</vt:lpstr>
      <vt:lpstr>Section Dividers</vt:lpstr>
      <vt:lpstr>Specialty Slides</vt:lpstr>
      <vt:lpstr>Vorgaben für den ersten Zwischenstand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Die Wirtschaftsinformatik</dc:title>
  <dc:creator>Jung, Marc Benjamin</dc:creator>
  <cp:lastModifiedBy>Jung, Marc Benjamin</cp:lastModifiedBy>
  <cp:revision>27</cp:revision>
  <dcterms:created xsi:type="dcterms:W3CDTF">2018-10-28T17:03:45Z</dcterms:created>
  <dcterms:modified xsi:type="dcterms:W3CDTF">2019-12-02T12:11:36Z</dcterms:modified>
</cp:coreProperties>
</file>