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4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68F-BE54-4DA9-8F86-391E824D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DB8C-1172-4DB7-BFE4-0BE0337F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D7D7-0C6F-476E-859F-933A66A3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3C64-BA9B-4923-AF7A-94AC3982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4313-49B7-4EAE-A8B8-947D478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A1B9-1120-4905-84FA-A71252F6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407DA-A831-4F91-9345-6D911574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DCFE-253A-4808-8BF8-39E3FF3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F1F3-9E1E-45B4-A9EE-F3BAC9D2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0461-4392-4C8F-BB64-15BAF922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3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E7120-461B-42BC-B1A1-2E219F56D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45BEC-DFF1-4DDF-B8B1-9267DF027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6A25-2989-45A3-8334-C3BA17E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6C85-3E26-4906-9644-23DB026C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0F6A-0FC6-408D-9E6C-6C1650D5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1EF4-247D-4E64-AF1F-F1F3C33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3E70-6782-4C5F-8FE7-8DD405A3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E86B2-F2E0-443B-9CBE-BC8E2287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1003-D663-4CFA-8058-8F85A4FE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5D47-CD1D-4E40-90A2-EC0E6695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1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3D3A-9732-4954-817A-3E757415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A80B-7096-439B-83E5-207599E6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FF1E-90D5-4D47-A559-6FF66314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1D8F-2DB4-4D2B-A0D5-2AFAA777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BC0C-8ED9-4171-8CBD-BBB64BD7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3B6C-7C88-421B-80A3-770BE76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7D93-27AF-4346-B29A-9FD15C4A1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C083-DA0F-4FA2-A4C2-28C3BF1D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5FFDF-C005-48BB-ACA4-4D1B780C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0703-5DA7-4F1E-8DBD-BD173714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82602-9D5E-44EF-ADDB-FEA1B756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8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34E3-8679-429F-9D09-99AE4BE6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2323-7C91-407E-BA60-0236872F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18D9B-C070-4FF4-9456-E34AA8BE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1359C-5F9A-4E98-B424-C4331BFAF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862A0-C160-4232-92B5-3C2E4B956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BCB1-8A30-43CB-B937-2CF9A6A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9FB9-1AC8-41DF-8CC7-9BD4D48A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FDAC1-466A-44AF-A74E-BD188925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1BF2-3C3B-4EF0-A8F8-7325F2C5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8118C-AD03-4861-B4A4-9DA0DF28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6C65D-F96A-4C44-A082-451425BF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4F5C8-86ED-40D4-BE8D-F40055D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9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94C8E-6CEF-4857-A256-074D1954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F7F96-26AB-41FC-A41D-DAE381B3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90B4D-0766-4D89-8E14-BB9A1210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7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2C73-991F-4327-8AC4-1A56CC7A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9FFA-0A26-4449-BE76-DD06F0B2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B737-217D-4413-B394-68E77454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A82E-C844-4F44-8DDB-CDE7538D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28CEE-F17B-4813-898C-A489420E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2832-8F58-4DB7-A9D9-732183FB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2E48-CA48-47DE-843C-5CC05AB6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F988B-D671-40C9-BEF4-E546742E7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FCC1F-160E-4E7E-A89A-95FDA29DE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E91E-5BE4-4D87-A008-5769B33D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47C3-4D79-4BA8-B646-F1E51C4D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272D-FB5E-497D-A180-5FDDF50C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E27B9-743E-4218-A8E1-5088A21D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C244B-49AF-44E0-A738-D2537CC7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A4FB-E421-4A7D-86BE-3D58538AE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01F5-1C77-41CC-81B5-5408EA2E6646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AFAA-BFD7-49F7-990B-C2A78CCDD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0885-C892-4331-B2AC-8123BCEE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15AF-2918-4771-8B59-BB4E2D775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95A5-0577-45B3-A34C-5F712A42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962D-5578-454D-914A-91DA5207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Cameras: pinhole, </a:t>
            </a:r>
            <a:r>
              <a:rPr lang="en-US" dirty="0" err="1"/>
              <a:t>thinlens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Shapes: sphere, plane, triangle, </a:t>
            </a:r>
            <a:r>
              <a:rPr lang="en-US" dirty="0" err="1"/>
              <a:t>trimesh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Lighting: </a:t>
            </a:r>
            <a:r>
              <a:rPr lang="en-US" dirty="0" err="1"/>
              <a:t>pointlight</a:t>
            </a:r>
            <a:r>
              <a:rPr lang="en-US" dirty="0"/>
              <a:t>, </a:t>
            </a:r>
            <a:r>
              <a:rPr lang="en-US" dirty="0" err="1"/>
              <a:t>arealight</a:t>
            </a:r>
            <a:r>
              <a:rPr lang="en-US" dirty="0"/>
              <a:t>, </a:t>
            </a:r>
            <a:r>
              <a:rPr lang="en-US" dirty="0" err="1"/>
              <a:t>blinn-phong</a:t>
            </a:r>
            <a:r>
              <a:rPr lang="en-US" dirty="0"/>
              <a:t>, texture mapping, reflections, refraction</a:t>
            </a:r>
          </a:p>
          <a:p>
            <a:pPr marL="0" indent="0">
              <a:buNone/>
            </a:pPr>
            <a:r>
              <a:rPr lang="en-US" dirty="0"/>
              <a:t>Optimizations: Bounding Volume Hierarchy</a:t>
            </a:r>
          </a:p>
        </p:txBody>
      </p:sp>
    </p:spTree>
    <p:extLst>
      <p:ext uri="{BB962C8B-B14F-4D97-AF65-F5344CB8AC3E}">
        <p14:creationId xmlns:p14="http://schemas.microsoft.com/office/powerpoint/2010/main" val="60685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828B-AA84-4704-8E25-B108DC10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</a:t>
            </a:r>
            <a:endParaRPr lang="en-GB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352FFE4-E8AA-4EC6-967C-0D852C36E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61497"/>
            <a:ext cx="10228385" cy="5329929"/>
          </a:xfrm>
        </p:spPr>
      </p:pic>
    </p:spTree>
    <p:extLst>
      <p:ext uri="{BB962C8B-B14F-4D97-AF65-F5344CB8AC3E}">
        <p14:creationId xmlns:p14="http://schemas.microsoft.com/office/powerpoint/2010/main" val="28453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2601-EE4D-424A-AD04-541E09E3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Learnt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3CC6-70FF-41CD-8FD7-F32858AE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Learnt the vector equations for reflection and refraction</a:t>
            </a:r>
          </a:p>
          <a:p>
            <a:r>
              <a:rPr lang="en-US" dirty="0"/>
              <a:t>Learnt about how to texture map and correctly shade a 3d model using barycentric coordinates</a:t>
            </a:r>
          </a:p>
          <a:p>
            <a:r>
              <a:rPr lang="en-US" dirty="0"/>
              <a:t>Learnt how to apply actually apply mote </a:t>
            </a:r>
            <a:r>
              <a:rPr lang="en-US" dirty="0" err="1"/>
              <a:t>carlo</a:t>
            </a:r>
            <a:r>
              <a:rPr lang="en-US" dirty="0"/>
              <a:t> integration in the context of rendering</a:t>
            </a:r>
          </a:p>
          <a:p>
            <a:r>
              <a:rPr lang="en-US" dirty="0"/>
              <a:t>Learnt (but didn’t implement due to time constraints) about using different </a:t>
            </a:r>
            <a:r>
              <a:rPr lang="en-US" dirty="0" err="1"/>
              <a:t>colour</a:t>
            </a:r>
            <a:r>
              <a:rPr lang="en-US" dirty="0"/>
              <a:t> spaces for </a:t>
            </a:r>
            <a:r>
              <a:rPr lang="en-US" dirty="0" err="1"/>
              <a:t>tonemapping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10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352C-604A-43C1-8566-7D2D4F6F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9D3A-732D-46B1-A8D7-129B3242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Good:</a:t>
            </a:r>
          </a:p>
          <a:p>
            <a:r>
              <a:rPr lang="en-US" dirty="0"/>
              <a:t>I appreciated that this gave us a chance to apply mathematical and algorithmic knowledge to produce the </a:t>
            </a:r>
            <a:r>
              <a:rPr lang="en-US" dirty="0" err="1"/>
              <a:t>raytracer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Bad:</a:t>
            </a:r>
          </a:p>
          <a:p>
            <a:r>
              <a:rPr lang="en-US" dirty="0"/>
              <a:t>The size and structure of the coursework left me (and most others) completely lost as to how to start.</a:t>
            </a:r>
          </a:p>
          <a:p>
            <a:r>
              <a:rPr lang="en-US" dirty="0"/>
              <a:t>The mark distribution made it such that implementing a full </a:t>
            </a:r>
            <a:r>
              <a:rPr lang="en-US" dirty="0" err="1"/>
              <a:t>raytracer</a:t>
            </a:r>
            <a:r>
              <a:rPr lang="en-US" dirty="0"/>
              <a:t> only awarded 30% of the marks, when the documentation said that achieving such a thing </a:t>
            </a:r>
            <a:r>
              <a:rPr lang="en-US"/>
              <a:t>was impressive.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59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C6ED-A902-4BF0-A203-487C7633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Rendered Images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9DB2AA-9F68-43FC-B1CA-BBFC2F91AEB4}"/>
              </a:ext>
            </a:extLst>
          </p:cNvPr>
          <p:cNvGrpSpPr/>
          <p:nvPr/>
        </p:nvGrpSpPr>
        <p:grpSpPr>
          <a:xfrm>
            <a:off x="285135" y="2090301"/>
            <a:ext cx="11621729" cy="3873911"/>
            <a:chOff x="0" y="1879476"/>
            <a:chExt cx="12608169" cy="4202724"/>
          </a:xfrm>
        </p:grpSpPr>
        <p:pic>
          <p:nvPicPr>
            <p:cNvPr id="5" name="Picture 4" descr="A picture containing text, indoor, light, dark&#10;&#10;Description automatically generated">
              <a:extLst>
                <a:ext uri="{FF2B5EF4-FFF2-40B4-BE49-F238E27FC236}">
                  <a16:creationId xmlns:a16="http://schemas.microsoft.com/office/drawing/2014/main" id="{B17F29F5-6CF8-4941-BCDE-1FE3F1842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79477"/>
              <a:ext cx="4202723" cy="4202723"/>
            </a:xfrm>
            <a:prstGeom prst="rect">
              <a:avLst/>
            </a:prstGeom>
          </p:spPr>
        </p:pic>
        <p:pic>
          <p:nvPicPr>
            <p:cNvPr id="7" name="Picture 6" descr="A picture containing text, indoor, light, helmet&#10;&#10;Description automatically generated">
              <a:extLst>
                <a:ext uri="{FF2B5EF4-FFF2-40B4-BE49-F238E27FC236}">
                  <a16:creationId xmlns:a16="http://schemas.microsoft.com/office/drawing/2014/main" id="{9349D882-CDC8-4065-97EC-4AE2463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723" y="1879477"/>
              <a:ext cx="4202723" cy="4202723"/>
            </a:xfrm>
            <a:prstGeom prst="rect">
              <a:avLst/>
            </a:prstGeom>
          </p:spPr>
        </p:pic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C2494ED0-1DB9-4AD0-9FAD-C53B706E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46" y="1879476"/>
              <a:ext cx="4202723" cy="4202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92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Implemented Features</vt:lpstr>
      <vt:lpstr>Time Breakdown</vt:lpstr>
      <vt:lpstr>Things Learnt</vt:lpstr>
      <vt:lpstr>Good and Bad</vt:lpstr>
      <vt:lpstr>Rendered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Implemented Features</dc:title>
  <dc:creator>NELSON Yannik</dc:creator>
  <cp:lastModifiedBy>NELSON Yannik</cp:lastModifiedBy>
  <cp:revision>1</cp:revision>
  <dcterms:created xsi:type="dcterms:W3CDTF">2021-11-25T20:32:03Z</dcterms:created>
  <dcterms:modified xsi:type="dcterms:W3CDTF">2021-11-25T21:00:50Z</dcterms:modified>
</cp:coreProperties>
</file>