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32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74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32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48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1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7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82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1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79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54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C415-645E-49EC-B5BA-26293567604C}" type="datetimeFigureOut">
              <a:rPr lang="de-DE" smtClean="0"/>
              <a:t>09.02.2016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995F-F2CD-4900-894D-4010C46B3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9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1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6" b="89936" l="96" r="89971">
                        <a14:foregroundMark x1="2388" y1="38854" x2="2388" y2="38854"/>
                        <a14:foregroundMark x1="27889" y1="58344" x2="27889" y2="58344"/>
                        <a14:foregroundMark x1="32856" y1="70701" x2="32856" y2="70701"/>
                        <a14:backgroundMark x1="18816" y1="64331" x2="18816" y2="64331"/>
                        <a14:backgroundMark x1="35244" y1="78471" x2="35244" y2="78471"/>
                        <a14:backgroundMark x1="9742" y1="68917" x2="9742" y2="68917"/>
                        <a14:backgroundMark x1="42120" y1="45732" x2="42120" y2="45732"/>
                        <a14:backgroundMark x1="40974" y1="50446" x2="40974" y2="50446"/>
                        <a14:backgroundMark x1="45081" y1="44204" x2="45081" y2="44204"/>
                        <a14:backgroundMark x1="47755" y1="43694" x2="47755" y2="43694"/>
                        <a14:backgroundMark x1="38873" y1="45223" x2="38873" y2="45223"/>
                        <a14:backgroundMark x1="44317" y1="73758" x2="44317" y2="73758"/>
                        <a14:backgroundMark x1="16141" y1="74268" x2="16141" y2="74268"/>
                        <a14:backgroundMark x1="72779" y1="39618" x2="72779" y2="39618"/>
                        <a14:backgroundMark x1="17287" y1="57325" x2="17287" y2="57325"/>
                        <a14:backgroundMark x1="70296" y1="39108" x2="70296" y2="391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19538" y="2369741"/>
            <a:ext cx="4352925" cy="3264693"/>
          </a:xfrm>
        </p:spPr>
      </p:pic>
    </p:spTree>
    <p:extLst>
      <p:ext uri="{BB962C8B-B14F-4D97-AF65-F5344CB8AC3E}">
        <p14:creationId xmlns:p14="http://schemas.microsoft.com/office/powerpoint/2010/main" val="96958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Yannis</dc:creator>
  <cp:lastModifiedBy>Yannis</cp:lastModifiedBy>
  <cp:revision>2</cp:revision>
  <dcterms:created xsi:type="dcterms:W3CDTF">2016-02-09T12:53:09Z</dcterms:created>
  <dcterms:modified xsi:type="dcterms:W3CDTF">2016-02-09T16:30:07Z</dcterms:modified>
</cp:coreProperties>
</file>