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>
        <p:scale>
          <a:sx n="100" d="100"/>
          <a:sy n="100" d="100"/>
        </p:scale>
        <p:origin x="10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27397-C551-2141-8291-941843E4F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Stats2foot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5E7903-2217-6A47-8B24-25350952D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60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5613B-7A81-C341-83FA-F1B3CF9B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FR" dirty="0"/>
              <a:t>Projet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C0123B-9B89-45BE-BB28-C10F40BC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3011764" cy="3450613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permettant la visualisation de données statistiques concernant un match ou une équipe de foot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939547-7CE0-49C7-8FC3-1246461F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48803" y="2012810"/>
            <a:ext cx="6106050" cy="3459865"/>
            <a:chOff x="7630846" y="2123762"/>
            <a:chExt cx="6106050" cy="34819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17B801-A0D2-4B77-AA21-860824C9F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123762"/>
              <a:ext cx="6106050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F7AB44-BB89-4EFE-BB5A-965557E2F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294169"/>
              <a:ext cx="5791670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6FC04-B128-4479-8BF5-E30302F7D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2761" y="2346729"/>
            <a:ext cx="5453781" cy="2800824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Illustrateur avec un remplissage uni">
            <a:extLst>
              <a:ext uri="{FF2B5EF4-FFF2-40B4-BE49-F238E27FC236}">
                <a16:creationId xmlns:a16="http://schemas.microsoft.com/office/drawing/2014/main" id="{239F41E0-1470-1C4F-9B6B-82BC9994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993" y="2942107"/>
            <a:ext cx="1600200" cy="1600200"/>
          </a:xfrm>
          <a:prstGeom prst="rect">
            <a:avLst/>
          </a:prstGeom>
        </p:spPr>
      </p:pic>
      <p:pic>
        <p:nvPicPr>
          <p:cNvPr id="7" name="Graphique 6" descr="Cage de foot avec un remplissage uni">
            <a:extLst>
              <a:ext uri="{FF2B5EF4-FFF2-40B4-BE49-F238E27FC236}">
                <a16:creationId xmlns:a16="http://schemas.microsoft.com/office/drawing/2014/main" id="{7C8A54E0-BED8-8946-8166-5D9BA923C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0429" y="2942107"/>
            <a:ext cx="1600200" cy="1600200"/>
          </a:xfrm>
          <a:prstGeom prst="rect">
            <a:avLst/>
          </a:prstGeom>
        </p:spPr>
      </p:pic>
      <p:pic>
        <p:nvPicPr>
          <p:cNvPr id="9" name="Graphique 8" descr="Graphique à barres avec un remplissage uni">
            <a:extLst>
              <a:ext uri="{FF2B5EF4-FFF2-40B4-BE49-F238E27FC236}">
                <a16:creationId xmlns:a16="http://schemas.microsoft.com/office/drawing/2014/main" id="{5B71FA05-FF3D-2B49-811D-73A9EF37F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7655" y="294094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78AD2-1E9E-CE49-A514-DC17605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33A9E-3C7F-664A-9B3B-7142F847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24B0D-8C6C-C747-9251-D81376CE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6F4FA-13B8-4B02-ACF2-8E73BCCB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3011764" cy="3450613"/>
          </a:xfrm>
        </p:spPr>
        <p:txBody>
          <a:bodyPr anchor="ctr">
            <a:normAutofit lnSpcReduction="10000"/>
          </a:bodyPr>
          <a:lstStyle/>
          <a:p>
            <a:r>
              <a:rPr lang="fr-FR" dirty="0"/>
              <a:t>Permettre à l’utilisateur d’avoir un aperçu global de l’état de forme d’une équipe choisi et de pouvoir comparer deux équipe entre elles par rapport à leur précédente rencontre afin de pouvoir faire les meilleurs paris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939547-7CE0-49C7-8FC3-1246461F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48803" y="2012810"/>
            <a:ext cx="6106050" cy="3459865"/>
            <a:chOff x="7630846" y="2123762"/>
            <a:chExt cx="6106050" cy="34819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17B801-A0D2-4B77-AA21-860824C9F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123762"/>
              <a:ext cx="6106050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F7AB44-BB89-4EFE-BB5A-965557E2F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294169"/>
              <a:ext cx="5791670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6FC04-B128-4479-8BF5-E30302F7D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2761" y="2346729"/>
            <a:ext cx="5453781" cy="2800824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Mille avec un remplissage uni">
            <a:extLst>
              <a:ext uri="{FF2B5EF4-FFF2-40B4-BE49-F238E27FC236}">
                <a16:creationId xmlns:a16="http://schemas.microsoft.com/office/drawing/2014/main" id="{14BC34E7-A340-7145-8E61-BC2A608C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993" y="2942107"/>
            <a:ext cx="1600200" cy="1600200"/>
          </a:xfrm>
          <a:prstGeom prst="rect">
            <a:avLst/>
          </a:prstGeom>
        </p:spPr>
      </p:pic>
      <p:pic>
        <p:nvPicPr>
          <p:cNvPr id="7" name="Graphique 6" descr="Présentation avec liste de vérification avec un remplissage uni">
            <a:extLst>
              <a:ext uri="{FF2B5EF4-FFF2-40B4-BE49-F238E27FC236}">
                <a16:creationId xmlns:a16="http://schemas.microsoft.com/office/drawing/2014/main" id="{9C3ECA82-27A0-C645-9C7C-167F60004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0429" y="2942107"/>
            <a:ext cx="1600200" cy="1600200"/>
          </a:xfrm>
          <a:prstGeom prst="rect">
            <a:avLst/>
          </a:prstGeom>
        </p:spPr>
      </p:pic>
      <p:pic>
        <p:nvPicPr>
          <p:cNvPr id="9" name="Graphique 8" descr="Public cible avec un remplissage uni">
            <a:extLst>
              <a:ext uri="{FF2B5EF4-FFF2-40B4-BE49-F238E27FC236}">
                <a16:creationId xmlns:a16="http://schemas.microsoft.com/office/drawing/2014/main" id="{B7F1682A-B74E-9E45-84FB-2BDAF2B26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7655" y="294094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2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71348-C9EC-DA4F-990C-2919800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équipe</a:t>
            </a:r>
          </a:p>
        </p:txBody>
      </p:sp>
      <p:pic>
        <p:nvPicPr>
          <p:cNvPr id="6" name="Espace réservé du contenu 4" descr="Homme avec un remplissage uni">
            <a:extLst>
              <a:ext uri="{FF2B5EF4-FFF2-40B4-BE49-F238E27FC236}">
                <a16:creationId xmlns:a16="http://schemas.microsoft.com/office/drawing/2014/main" id="{1F43D7F8-4C37-2543-86BC-30A2B747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353" y="2474516"/>
            <a:ext cx="2278856" cy="2278856"/>
          </a:xfrm>
          <a:prstGeom prst="rect">
            <a:avLst/>
          </a:prstGeom>
        </p:spPr>
      </p:pic>
      <p:pic>
        <p:nvPicPr>
          <p:cNvPr id="13" name="Espace réservé du contenu 4" descr="Homme avec un remplissage uni">
            <a:extLst>
              <a:ext uri="{FF2B5EF4-FFF2-40B4-BE49-F238E27FC236}">
                <a16:creationId xmlns:a16="http://schemas.microsoft.com/office/drawing/2014/main" id="{F0A57137-1DDF-F84C-ABFD-AA36AEA89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264" y="2474516"/>
            <a:ext cx="2278856" cy="2278856"/>
          </a:xfrm>
          <a:prstGeom prst="rect">
            <a:avLst/>
          </a:prstGeom>
        </p:spPr>
      </p:pic>
      <p:pic>
        <p:nvPicPr>
          <p:cNvPr id="14" name="Espace réservé du contenu 4" descr="Homme avec un remplissage uni">
            <a:extLst>
              <a:ext uri="{FF2B5EF4-FFF2-40B4-BE49-F238E27FC236}">
                <a16:creationId xmlns:a16="http://schemas.microsoft.com/office/drawing/2014/main" id="{252C7B81-DBF2-8445-9EA7-96E8DEDAB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6371" y="2474516"/>
            <a:ext cx="2278856" cy="2278856"/>
          </a:xfrm>
          <a:prstGeom prst="rect">
            <a:avLst/>
          </a:prstGeom>
        </p:spPr>
      </p:pic>
      <p:pic>
        <p:nvPicPr>
          <p:cNvPr id="15" name="Espace réservé du contenu 4" descr="Homme avec un remplissage uni">
            <a:extLst>
              <a:ext uri="{FF2B5EF4-FFF2-40B4-BE49-F238E27FC236}">
                <a16:creationId xmlns:a16="http://schemas.microsoft.com/office/drawing/2014/main" id="{D36B2C26-F4CF-1147-9E49-A67E60114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2231" y="2458244"/>
            <a:ext cx="2278856" cy="2278856"/>
          </a:xfrm>
          <a:prstGeom prst="rect">
            <a:avLst/>
          </a:prstGeom>
        </p:spPr>
      </p:pic>
      <p:pic>
        <p:nvPicPr>
          <p:cNvPr id="16" name="Espace réservé du contenu 4" descr="Homme avec un remplissage uni">
            <a:extLst>
              <a:ext uri="{FF2B5EF4-FFF2-40B4-BE49-F238E27FC236}">
                <a16:creationId xmlns:a16="http://schemas.microsoft.com/office/drawing/2014/main" id="{81811E51-14DB-8A41-908A-C0EBEECA1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7015" y="2474516"/>
            <a:ext cx="2278856" cy="2278856"/>
          </a:xfrm>
          <a:prstGeom prst="rect">
            <a:avLst/>
          </a:prstGeom>
        </p:spPr>
      </p:pic>
      <p:pic>
        <p:nvPicPr>
          <p:cNvPr id="17" name="Espace réservé du contenu 4" descr="Homme avec un remplissage uni">
            <a:extLst>
              <a:ext uri="{FF2B5EF4-FFF2-40B4-BE49-F238E27FC236}">
                <a16:creationId xmlns:a16="http://schemas.microsoft.com/office/drawing/2014/main" id="{7CE8A5D4-52A7-F04C-AF39-3471941E6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1798" y="2458244"/>
            <a:ext cx="2278856" cy="227885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3CD3B74-824B-6C42-BF13-5A9B994A4879}"/>
              </a:ext>
            </a:extLst>
          </p:cNvPr>
          <p:cNvSpPr txBox="1"/>
          <p:nvPr/>
        </p:nvSpPr>
        <p:spPr>
          <a:xfrm>
            <a:off x="1042482" y="4753372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Yannis Battiston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47D82F-B6EF-7643-896A-404736AF51A3}"/>
              </a:ext>
            </a:extLst>
          </p:cNvPr>
          <p:cNvSpPr txBox="1"/>
          <p:nvPr/>
        </p:nvSpPr>
        <p:spPr>
          <a:xfrm>
            <a:off x="2641067" y="518946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Rémy </a:t>
            </a:r>
            <a:r>
              <a:rPr lang="fr-FR" dirty="0" err="1"/>
              <a:t>Pachocinski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794F5B6-30C2-3042-95A1-2F0A28261033}"/>
              </a:ext>
            </a:extLst>
          </p:cNvPr>
          <p:cNvSpPr txBox="1"/>
          <p:nvPr/>
        </p:nvSpPr>
        <p:spPr>
          <a:xfrm>
            <a:off x="4583805" y="475337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Quentin </a:t>
            </a:r>
            <a:r>
              <a:rPr lang="fr-FR" dirty="0" err="1"/>
              <a:t>Flé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6CE0489-D5E9-CA4F-9CE8-A54610C7F984}"/>
              </a:ext>
            </a:extLst>
          </p:cNvPr>
          <p:cNvSpPr txBox="1"/>
          <p:nvPr/>
        </p:nvSpPr>
        <p:spPr>
          <a:xfrm>
            <a:off x="6399114" y="518946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Bilal </a:t>
            </a:r>
            <a:r>
              <a:rPr lang="fr-FR" dirty="0" err="1"/>
              <a:t>Bédine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D85432-FC78-1549-9A20-8306AA80D574}"/>
              </a:ext>
            </a:extLst>
          </p:cNvPr>
          <p:cNvSpPr txBox="1"/>
          <p:nvPr/>
        </p:nvSpPr>
        <p:spPr>
          <a:xfrm>
            <a:off x="8041711" y="4753372"/>
            <a:ext cx="15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Oguzhan</a:t>
            </a:r>
            <a:r>
              <a:rPr lang="fr-FR" dirty="0"/>
              <a:t> </a:t>
            </a:r>
            <a:r>
              <a:rPr lang="fr-FR" dirty="0" err="1"/>
              <a:t>Yildiz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9D474C-8B4E-D64C-8EFD-3AE873D0B362}"/>
              </a:ext>
            </a:extLst>
          </p:cNvPr>
          <p:cNvSpPr txBox="1"/>
          <p:nvPr/>
        </p:nvSpPr>
        <p:spPr>
          <a:xfrm>
            <a:off x="9781835" y="5189468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Adrian Cabrera</a:t>
            </a:r>
          </a:p>
        </p:txBody>
      </p:sp>
    </p:spTree>
    <p:extLst>
      <p:ext uri="{BB962C8B-B14F-4D97-AF65-F5344CB8AC3E}">
        <p14:creationId xmlns:p14="http://schemas.microsoft.com/office/powerpoint/2010/main" val="167483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59898-C4DB-074F-94FC-91123773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d’équipes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E0343-A97C-6748-B7B6-11497F60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6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38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3" name="Picture 140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42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44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46">
            <a:extLst>
              <a:ext uri="{FF2B5EF4-FFF2-40B4-BE49-F238E27FC236}">
                <a16:creationId xmlns:a16="http://schemas.microsoft.com/office/drawing/2014/main" id="{1D6703DA-C9F5-44CE-B061-A18446E71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48">
            <a:extLst>
              <a:ext uri="{FF2B5EF4-FFF2-40B4-BE49-F238E27FC236}">
                <a16:creationId xmlns:a16="http://schemas.microsoft.com/office/drawing/2014/main" id="{3E3A25F1-6286-498A-B23F-12319B4BB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B082FE-36FF-9743-B72C-7E54170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Environnements techniques</a:t>
            </a:r>
          </a:p>
        </p:txBody>
      </p:sp>
      <p:grpSp>
        <p:nvGrpSpPr>
          <p:cNvPr id="1039" name="Group 150">
            <a:extLst>
              <a:ext uri="{FF2B5EF4-FFF2-40B4-BE49-F238E27FC236}">
                <a16:creationId xmlns:a16="http://schemas.microsoft.com/office/drawing/2014/main" id="{5416DB9B-53E6-4C60-9FE7-1C40DA52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1040" name="Rectangle 151">
              <a:extLst>
                <a:ext uri="{FF2B5EF4-FFF2-40B4-BE49-F238E27FC236}">
                  <a16:creationId xmlns:a16="http://schemas.microsoft.com/office/drawing/2014/main" id="{6D8EBCDF-E8F1-4478-AC12-308E946B0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52">
              <a:extLst>
                <a:ext uri="{FF2B5EF4-FFF2-40B4-BE49-F238E27FC236}">
                  <a16:creationId xmlns:a16="http://schemas.microsoft.com/office/drawing/2014/main" id="{979E237B-B3B3-48D2-8E4C-56703F6C2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tangle 154">
            <a:extLst>
              <a:ext uri="{FF2B5EF4-FFF2-40B4-BE49-F238E27FC236}">
                <a16:creationId xmlns:a16="http://schemas.microsoft.com/office/drawing/2014/main" id="{85E970D4-D834-445E-927E-4F29A1BD0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3D57F7-457A-054A-B53D-E9A5C211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4892" y="963739"/>
            <a:ext cx="2230401" cy="23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737EE4-6299-4848-95C1-EDD8AB26D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2681" y="1191431"/>
            <a:ext cx="2560320" cy="191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F9585-6318-2547-9C88-46D50A1C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8901" y="1364253"/>
            <a:ext cx="2560320" cy="156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56">
            <a:extLst>
              <a:ext uri="{FF2B5EF4-FFF2-40B4-BE49-F238E27FC236}">
                <a16:creationId xmlns:a16="http://schemas.microsoft.com/office/drawing/2014/main" id="{84CCDFA7-FDDD-42EF-B0A9-4D54FD31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4" name="Picture 158">
            <a:extLst>
              <a:ext uri="{FF2B5EF4-FFF2-40B4-BE49-F238E27FC236}">
                <a16:creationId xmlns:a16="http://schemas.microsoft.com/office/drawing/2014/main" id="{BAC2604D-C93D-4961-8AB5-AA8449DDB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217D093-EAE5-469D-9B48-4CE112700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5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6AB0-A067-1C48-89CB-0FC997E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 technique</a:t>
            </a:r>
          </a:p>
        </p:txBody>
      </p:sp>
      <p:pic>
        <p:nvPicPr>
          <p:cNvPr id="5" name="Espace réservé du contenu 4" descr="Réunion en ligne avec un remplissage uni">
            <a:extLst>
              <a:ext uri="{FF2B5EF4-FFF2-40B4-BE49-F238E27FC236}">
                <a16:creationId xmlns:a16="http://schemas.microsoft.com/office/drawing/2014/main" id="{BDF6679A-3E06-C94A-87D6-DE33B99A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970" y="4097744"/>
            <a:ext cx="914400" cy="914400"/>
          </a:xfrm>
        </p:spPr>
      </p:pic>
      <p:pic>
        <p:nvPicPr>
          <p:cNvPr id="7" name="Graphique 6" descr="Centre d’appels avec un remplissage uni">
            <a:extLst>
              <a:ext uri="{FF2B5EF4-FFF2-40B4-BE49-F238E27FC236}">
                <a16:creationId xmlns:a16="http://schemas.microsoft.com/office/drawing/2014/main" id="{6649169F-1BDE-E041-803E-2FADED5E3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5100" y="4203000"/>
            <a:ext cx="914400" cy="914400"/>
          </a:xfrm>
          <a:prstGeom prst="rect">
            <a:avLst/>
          </a:prstGeom>
        </p:spPr>
      </p:pic>
      <p:pic>
        <p:nvPicPr>
          <p:cNvPr id="9" name="Graphique 8" descr="Conception web avec un remplissage uni">
            <a:extLst>
              <a:ext uri="{FF2B5EF4-FFF2-40B4-BE49-F238E27FC236}">
                <a16:creationId xmlns:a16="http://schemas.microsoft.com/office/drawing/2014/main" id="{7A217982-866C-A64F-A3D0-17CDCFD47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6874" y="2273300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967DC91-C11D-9143-B290-BFF31DE0ED75}"/>
              </a:ext>
            </a:extLst>
          </p:cNvPr>
          <p:cNvSpPr txBox="1"/>
          <p:nvPr/>
        </p:nvSpPr>
        <p:spPr>
          <a:xfrm>
            <a:off x="9104192" y="5041900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Télétravail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B7D174-A319-8F4A-8A6F-DB57CA344B41}"/>
              </a:ext>
            </a:extLst>
          </p:cNvPr>
          <p:cNvSpPr txBox="1"/>
          <p:nvPr/>
        </p:nvSpPr>
        <p:spPr>
          <a:xfrm>
            <a:off x="3592486" y="50285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Communication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7FC6ED-C776-3147-92A1-42389409015F}"/>
              </a:ext>
            </a:extLst>
          </p:cNvPr>
          <p:cNvSpPr txBox="1"/>
          <p:nvPr/>
        </p:nvSpPr>
        <p:spPr>
          <a:xfrm>
            <a:off x="5501927" y="372841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Motivation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C2868B-5E82-1747-BD07-7A700C9E7B92}"/>
              </a:ext>
            </a:extLst>
          </p:cNvPr>
          <p:cNvSpPr txBox="1"/>
          <p:nvPr/>
        </p:nvSpPr>
        <p:spPr>
          <a:xfrm>
            <a:off x="7932582" y="3112978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Déploiement continu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E45360-3CD8-6844-AEEE-76178235512C}"/>
              </a:ext>
            </a:extLst>
          </p:cNvPr>
          <p:cNvSpPr txBox="1"/>
          <p:nvPr/>
        </p:nvSpPr>
        <p:spPr>
          <a:xfrm>
            <a:off x="1872998" y="3074878"/>
            <a:ext cx="13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Nouveautés</a:t>
            </a:r>
          </a:p>
        </p:txBody>
      </p:sp>
      <p:pic>
        <p:nvPicPr>
          <p:cNvPr id="16" name="Graphique 15" descr="Internet avec un remplissage uni">
            <a:extLst>
              <a:ext uri="{FF2B5EF4-FFF2-40B4-BE49-F238E27FC236}">
                <a16:creationId xmlns:a16="http://schemas.microsoft.com/office/drawing/2014/main" id="{3A5C98A4-6C23-EA48-AAAA-771A18FC1C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9653" y="2228181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ate avec un remplissage uni">
            <a:extLst>
              <a:ext uri="{FF2B5EF4-FFF2-40B4-BE49-F238E27FC236}">
                <a16:creationId xmlns:a16="http://schemas.microsoft.com/office/drawing/2014/main" id="{68743991-FE44-4844-9E73-12707A1DBF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192BE0-630E-7E4A-AD57-869B2DCF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Etat </a:t>
            </a:r>
            <a:r>
              <a:rPr lang="en-US" sz="7200" dirty="0" err="1">
                <a:solidFill>
                  <a:srgbClr val="454545"/>
                </a:solidFill>
              </a:rPr>
              <a:t>d’avancement</a:t>
            </a:r>
            <a:endParaRPr lang="en-US" sz="7200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11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1600</TotalTime>
  <Words>81</Words>
  <Application>Microsoft Macintosh PowerPoint</Application>
  <PresentationFormat>Grand écran</PresentationFormat>
  <Paragraphs>22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Galerie</vt:lpstr>
      <vt:lpstr>Stats2foot</vt:lpstr>
      <vt:lpstr>Projet</vt:lpstr>
      <vt:lpstr>Problématique</vt:lpstr>
      <vt:lpstr>Objectifs</vt:lpstr>
      <vt:lpstr>équipe</vt:lpstr>
      <vt:lpstr>Gestion d’équipes</vt:lpstr>
      <vt:lpstr>Environnements techniques</vt:lpstr>
      <vt:lpstr>Défi technique</vt:lpstr>
      <vt:lpstr>Etat d’avancement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</dc:title>
  <dc:creator>FLE Quentin</dc:creator>
  <cp:lastModifiedBy>FLE Quentin</cp:lastModifiedBy>
  <cp:revision>14</cp:revision>
  <dcterms:created xsi:type="dcterms:W3CDTF">2021-01-20T13:23:05Z</dcterms:created>
  <dcterms:modified xsi:type="dcterms:W3CDTF">2021-01-21T16:03:32Z</dcterms:modified>
</cp:coreProperties>
</file>