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73F8DB7-F4FD-4D74-BDE9-E94C75E922B7}" type="datetimeFigureOut">
              <a:rPr lang="fr-FR" smtClean="0"/>
              <a:pPr/>
              <a:t>27/03/2017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28A9710-71E8-4326-A1C6-6DBCB5B3CA08}"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F8DB7-F4FD-4D74-BDE9-E94C75E922B7}" type="datetimeFigureOut">
              <a:rPr lang="fr-FR" smtClean="0"/>
              <a:pPr/>
              <a:t>27/03/2017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A9710-71E8-4326-A1C6-6DBCB5B3CA0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0" y="-1"/>
            <a:ext cx="9144000" cy="2006913"/>
          </a:xfrm>
          <a:prstGeom prst="rect">
            <a:avLst/>
          </a:prstGeom>
          <a:noFill/>
          <a:ln w="9525">
            <a:noFill/>
            <a:miter lim="800000"/>
            <a:headEnd/>
            <a:tailEnd/>
          </a:ln>
        </p:spPr>
      </p:pic>
      <p:sp>
        <p:nvSpPr>
          <p:cNvPr id="8" name="ZoneTexte 7"/>
          <p:cNvSpPr txBox="1"/>
          <p:nvPr/>
        </p:nvSpPr>
        <p:spPr>
          <a:xfrm>
            <a:off x="5544616" y="116632"/>
            <a:ext cx="3563888" cy="1323439"/>
          </a:xfrm>
          <a:prstGeom prst="rect">
            <a:avLst/>
          </a:prstGeom>
          <a:noFill/>
        </p:spPr>
        <p:txBody>
          <a:bodyPr wrap="square" rtlCol="0">
            <a:spAutoFit/>
          </a:bodyPr>
          <a:lstStyle/>
          <a:p>
            <a:pPr algn="r"/>
            <a:r>
              <a:rPr lang="fr-FR" sz="2400" b="1" dirty="0" smtClean="0">
                <a:solidFill>
                  <a:schemeClr val="bg1"/>
                </a:solidFill>
              </a:rPr>
              <a:t>Sophie </a:t>
            </a:r>
            <a:r>
              <a:rPr lang="fr-FR" sz="2400" b="1" dirty="0" err="1" smtClean="0">
                <a:solidFill>
                  <a:schemeClr val="bg1"/>
                </a:solidFill>
              </a:rPr>
              <a:t>Reboul</a:t>
            </a:r>
            <a:endParaRPr lang="fr-FR" sz="2400" b="1" dirty="0" smtClean="0">
              <a:solidFill>
                <a:schemeClr val="bg1"/>
              </a:solidFill>
            </a:endParaRPr>
          </a:p>
          <a:p>
            <a:pPr algn="r"/>
            <a:r>
              <a:rPr lang="fr-FR" sz="3200" dirty="0" smtClean="0">
                <a:solidFill>
                  <a:schemeClr val="bg1"/>
                </a:solidFill>
              </a:rPr>
              <a:t>Gestalt-Thérapeute</a:t>
            </a:r>
            <a:br>
              <a:rPr lang="fr-FR" sz="3200" dirty="0" smtClean="0">
                <a:solidFill>
                  <a:schemeClr val="bg1"/>
                </a:solidFill>
              </a:rPr>
            </a:br>
            <a:r>
              <a:rPr lang="fr-FR" sz="2400" dirty="0" smtClean="0">
                <a:solidFill>
                  <a:schemeClr val="bg1"/>
                </a:solidFill>
              </a:rPr>
              <a:t>06 42 70 39 67  </a:t>
            </a:r>
            <a:endParaRPr lang="fr-FR" sz="2400" dirty="0">
              <a:solidFill>
                <a:schemeClr val="bg1"/>
              </a:solidFill>
            </a:endParaRPr>
          </a:p>
        </p:txBody>
      </p:sp>
      <p:sp>
        <p:nvSpPr>
          <p:cNvPr id="9" name="ZoneTexte 8"/>
          <p:cNvSpPr txBox="1"/>
          <p:nvPr/>
        </p:nvSpPr>
        <p:spPr>
          <a:xfrm>
            <a:off x="179512" y="2132856"/>
            <a:ext cx="1944216" cy="369332"/>
          </a:xfrm>
          <a:prstGeom prst="rect">
            <a:avLst/>
          </a:prstGeom>
          <a:noFill/>
        </p:spPr>
        <p:txBody>
          <a:bodyPr wrap="square" rtlCol="0">
            <a:spAutoFit/>
          </a:bodyPr>
          <a:lstStyle/>
          <a:p>
            <a:r>
              <a:rPr lang="fr-FR" dirty="0" smtClean="0"/>
              <a:t>Accueil</a:t>
            </a:r>
            <a:endParaRPr lang="fr-FR" dirty="0"/>
          </a:p>
        </p:txBody>
      </p:sp>
      <p:sp>
        <p:nvSpPr>
          <p:cNvPr id="13" name="ZoneTexte 12"/>
          <p:cNvSpPr txBox="1"/>
          <p:nvPr/>
        </p:nvSpPr>
        <p:spPr>
          <a:xfrm>
            <a:off x="0" y="1556792"/>
            <a:ext cx="9144000" cy="584775"/>
          </a:xfrm>
          <a:prstGeom prst="rect">
            <a:avLst/>
          </a:prstGeom>
          <a:noFill/>
        </p:spPr>
        <p:txBody>
          <a:bodyPr wrap="square" rtlCol="0">
            <a:spAutoFit/>
          </a:bodyPr>
          <a:lstStyle/>
          <a:p>
            <a:pPr algn="ctr"/>
            <a:r>
              <a:rPr lang="fr-FR" sz="2400" dirty="0" smtClean="0">
                <a:solidFill>
                  <a:schemeClr val="bg1"/>
                </a:solidFill>
              </a:rPr>
              <a:t>Cabinet </a:t>
            </a:r>
            <a:r>
              <a:rPr lang="fr-FR" sz="3200" dirty="0" smtClean="0">
                <a:solidFill>
                  <a:schemeClr val="bg1"/>
                </a:solidFill>
              </a:rPr>
              <a:t>« Au fil de l’eau »</a:t>
            </a:r>
            <a:r>
              <a:rPr lang="fr-FR" sz="2400" dirty="0" smtClean="0">
                <a:solidFill>
                  <a:schemeClr val="bg1"/>
                </a:solidFill>
              </a:rPr>
              <a:t> à Saint-Nazaire</a:t>
            </a:r>
          </a:p>
        </p:txBody>
      </p:sp>
      <p:pic>
        <p:nvPicPr>
          <p:cNvPr id="14" name="Image 13" descr="20161017_190210.jpg"/>
          <p:cNvPicPr>
            <a:picLocks noChangeAspect="1"/>
          </p:cNvPicPr>
          <p:nvPr/>
        </p:nvPicPr>
        <p:blipFill>
          <a:blip r:embed="rId3" cstate="print"/>
          <a:stretch>
            <a:fillRect/>
          </a:stretch>
        </p:blipFill>
        <p:spPr>
          <a:xfrm rot="5400000">
            <a:off x="5937853" y="3647323"/>
            <a:ext cx="3611893" cy="2167136"/>
          </a:xfrm>
          <a:prstGeom prst="rect">
            <a:avLst/>
          </a:prstGeom>
          <a:ln>
            <a:noFill/>
          </a:ln>
          <a:effectLst>
            <a:softEdge rad="112500"/>
          </a:effectLst>
        </p:spPr>
      </p:pic>
      <p:sp>
        <p:nvSpPr>
          <p:cNvPr id="12" name="ZoneTexte 11"/>
          <p:cNvSpPr txBox="1"/>
          <p:nvPr/>
        </p:nvSpPr>
        <p:spPr>
          <a:xfrm>
            <a:off x="6804248" y="2132856"/>
            <a:ext cx="1872208" cy="369332"/>
          </a:xfrm>
          <a:prstGeom prst="rect">
            <a:avLst/>
          </a:prstGeom>
          <a:noFill/>
        </p:spPr>
        <p:txBody>
          <a:bodyPr wrap="square" rtlCol="0">
            <a:spAutoFit/>
          </a:bodyPr>
          <a:lstStyle/>
          <a:p>
            <a:r>
              <a:rPr lang="fr-FR" dirty="0" smtClean="0"/>
              <a:t>Séance et tarif</a:t>
            </a:r>
            <a:endParaRPr lang="fr-FR" dirty="0"/>
          </a:p>
        </p:txBody>
      </p:sp>
      <p:sp>
        <p:nvSpPr>
          <p:cNvPr id="15" name="ZoneTexte 14"/>
          <p:cNvSpPr txBox="1"/>
          <p:nvPr/>
        </p:nvSpPr>
        <p:spPr>
          <a:xfrm>
            <a:off x="4499992" y="2132856"/>
            <a:ext cx="1800200" cy="369332"/>
          </a:xfrm>
          <a:prstGeom prst="rect">
            <a:avLst/>
          </a:prstGeom>
          <a:noFill/>
        </p:spPr>
        <p:txBody>
          <a:bodyPr wrap="square" rtlCol="0">
            <a:spAutoFit/>
          </a:bodyPr>
          <a:lstStyle/>
          <a:p>
            <a:r>
              <a:rPr lang="fr-FR" dirty="0" smtClean="0"/>
              <a:t>Ma Proposition</a:t>
            </a:r>
            <a:endParaRPr lang="fr-FR" dirty="0"/>
          </a:p>
        </p:txBody>
      </p:sp>
      <p:sp>
        <p:nvSpPr>
          <p:cNvPr id="16" name="ZoneTexte 15"/>
          <p:cNvSpPr txBox="1"/>
          <p:nvPr/>
        </p:nvSpPr>
        <p:spPr>
          <a:xfrm>
            <a:off x="251520" y="2984172"/>
            <a:ext cx="6480720" cy="2893100"/>
          </a:xfrm>
          <a:prstGeom prst="rect">
            <a:avLst/>
          </a:prstGeom>
          <a:noFill/>
        </p:spPr>
        <p:txBody>
          <a:bodyPr wrap="square" rtlCol="0">
            <a:spAutoFit/>
          </a:bodyPr>
          <a:lstStyle/>
          <a:p>
            <a:r>
              <a:rPr lang="fr-FR" sz="1400" dirty="0" smtClean="0"/>
              <a:t>Au fil de l’eau est le nom du lieu où je vous accueille… </a:t>
            </a:r>
            <a:br>
              <a:rPr lang="fr-FR" sz="1400" dirty="0" smtClean="0"/>
            </a:br>
            <a:r>
              <a:rPr lang="fr-FR" sz="1400" dirty="0" smtClean="0"/>
              <a:t>Un endroit qui parle d’une rencontre, celle de l’estuaire de la Loire et de la mer , un endroit où tout arrive et tout repart… </a:t>
            </a:r>
            <a:br>
              <a:rPr lang="fr-FR" sz="1400" dirty="0" smtClean="0"/>
            </a:br>
            <a:r>
              <a:rPr lang="fr-FR" sz="1400" dirty="0" smtClean="0"/>
              <a:t>Ca parle d’eau, de fluidité . Ca parle aussi de courants et de forces qui peuvent nous apparaître contraires et qui finissent toujours par s’ajuster pour continuer leur route.</a:t>
            </a:r>
          </a:p>
          <a:p>
            <a:r>
              <a:rPr lang="fr-FR" sz="1400" dirty="0" smtClean="0"/>
              <a:t>Ce nom c’est parce qu’il parle de nous, de ce qu’on traverse, de ce qu’on vit.</a:t>
            </a:r>
          </a:p>
          <a:p>
            <a:r>
              <a:rPr lang="fr-FR" sz="1400" dirty="0" smtClean="0"/>
              <a:t> </a:t>
            </a:r>
            <a:br>
              <a:rPr lang="fr-FR" sz="1400" dirty="0" smtClean="0"/>
            </a:br>
            <a:r>
              <a:rPr lang="fr-FR" sz="1400" dirty="0" smtClean="0"/>
              <a:t>Quant au fil , c’est celui que nous suivons, que nous perdons parfois. </a:t>
            </a:r>
            <a:br>
              <a:rPr lang="fr-FR" sz="1400" dirty="0" smtClean="0"/>
            </a:br>
            <a:r>
              <a:rPr lang="fr-FR" sz="1400" dirty="0" smtClean="0"/>
              <a:t>C’est aussi le lien que nous pouvons tordre jusqu’à le rompre ou que nous décidons de reprendre pour le tricoter autrement…</a:t>
            </a:r>
          </a:p>
          <a:p>
            <a:r>
              <a:rPr lang="fr-FR" sz="1400" dirty="0" smtClean="0"/>
              <a:t>C’est là que je rentre en jeu en tant que Gestalt-Thérapeute pour  vous accompagner dans un pas à pas thérapeutique et faire que le chemin entrepris soit moins difficile et moins long…</a:t>
            </a:r>
          </a:p>
        </p:txBody>
      </p:sp>
      <p:sp>
        <p:nvSpPr>
          <p:cNvPr id="17" name="ZoneTexte 16"/>
          <p:cNvSpPr txBox="1"/>
          <p:nvPr/>
        </p:nvSpPr>
        <p:spPr>
          <a:xfrm>
            <a:off x="1619672" y="2132856"/>
            <a:ext cx="2808312" cy="646331"/>
          </a:xfrm>
          <a:prstGeom prst="rect">
            <a:avLst/>
          </a:prstGeom>
          <a:noFill/>
        </p:spPr>
        <p:txBody>
          <a:bodyPr wrap="square" rtlCol="0">
            <a:spAutoFit/>
          </a:bodyPr>
          <a:lstStyle/>
          <a:p>
            <a:r>
              <a:rPr lang="fr-FR" dirty="0" smtClean="0"/>
              <a:t>La Gestalt Thérapie en mots et sensations</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sable.jpg"/>
          <p:cNvPicPr>
            <a:picLocks noChangeAspect="1"/>
          </p:cNvPicPr>
          <p:nvPr/>
        </p:nvPicPr>
        <p:blipFill>
          <a:blip r:embed="rId2" cstate="print"/>
          <a:stretch>
            <a:fillRect/>
          </a:stretch>
        </p:blipFill>
        <p:spPr>
          <a:xfrm>
            <a:off x="-1" y="-27384"/>
            <a:ext cx="9175497" cy="6912768"/>
          </a:xfrm>
          <a:prstGeom prst="rect">
            <a:avLst/>
          </a:prstGeom>
        </p:spPr>
      </p:pic>
      <p:sp>
        <p:nvSpPr>
          <p:cNvPr id="2" name="Titre 1"/>
          <p:cNvSpPr>
            <a:spLocks noGrp="1"/>
          </p:cNvSpPr>
          <p:nvPr>
            <p:ph type="title"/>
          </p:nvPr>
        </p:nvSpPr>
        <p:spPr/>
        <p:txBody>
          <a:bodyPr>
            <a:normAutofit fontScale="90000"/>
          </a:bodyPr>
          <a:lstStyle/>
          <a:p>
            <a:r>
              <a:rPr lang="fr-FR" dirty="0" smtClean="0"/>
              <a:t>La Gestalt Thérapie en mots et sensations</a:t>
            </a:r>
            <a:endParaRPr lang="fr-FR" dirty="0"/>
          </a:p>
        </p:txBody>
      </p:sp>
      <p:sp>
        <p:nvSpPr>
          <p:cNvPr id="3" name="Espace réservé du contenu 2"/>
          <p:cNvSpPr>
            <a:spLocks noGrp="1"/>
          </p:cNvSpPr>
          <p:nvPr>
            <p:ph idx="1"/>
          </p:nvPr>
        </p:nvSpPr>
        <p:spPr>
          <a:xfrm>
            <a:off x="457200" y="1600201"/>
            <a:ext cx="8507288" cy="2188839"/>
          </a:xfrm>
        </p:spPr>
        <p:txBody>
          <a:bodyPr>
            <a:normAutofit/>
          </a:bodyPr>
          <a:lstStyle/>
          <a:p>
            <a:pPr>
              <a:buNone/>
            </a:pPr>
            <a:r>
              <a:rPr lang="fr-FR" sz="2000" dirty="0" smtClean="0"/>
              <a:t>	Thérapie dit comportementaliste, cette méthode a une approche humaniste et axe le travail autour de l’être humain et sa manière de se mettre en relation avec son environnement. </a:t>
            </a:r>
            <a:br>
              <a:rPr lang="fr-FR" sz="2000" dirty="0" smtClean="0"/>
            </a:br>
            <a:r>
              <a:rPr lang="fr-FR" sz="2000" dirty="0" smtClean="0"/>
              <a:t>Une importante particularité de la </a:t>
            </a:r>
            <a:r>
              <a:rPr lang="fr-FR" sz="2000" b="1" dirty="0" smtClean="0"/>
              <a:t>gestalt-thérapie</a:t>
            </a:r>
            <a:r>
              <a:rPr lang="fr-FR" sz="2000" dirty="0" smtClean="0"/>
              <a:t> est que le/la thérapeute y est un(e) « </a:t>
            </a:r>
            <a:r>
              <a:rPr lang="fr-FR" sz="2000" b="1" dirty="0" smtClean="0"/>
              <a:t>participant(e)-observateur(</a:t>
            </a:r>
            <a:r>
              <a:rPr lang="fr-FR" sz="2000" b="1" dirty="0" err="1" smtClean="0"/>
              <a:t>rice</a:t>
            </a:r>
            <a:r>
              <a:rPr lang="fr-FR" sz="2000" b="1" dirty="0" smtClean="0"/>
              <a:t>) actif</a:t>
            </a:r>
            <a:r>
              <a:rPr lang="fr-FR" sz="2000" dirty="0" smtClean="0"/>
              <a:t> (</a:t>
            </a:r>
            <a:r>
              <a:rPr lang="fr-FR" sz="2000" dirty="0" err="1" smtClean="0"/>
              <a:t>ve</a:t>
            </a:r>
            <a:r>
              <a:rPr lang="fr-FR" sz="2000" dirty="0" smtClean="0"/>
              <a:t>)», faisant part de ses propres perceptions et de ses sensations dans le contact avec son client . </a:t>
            </a:r>
          </a:p>
        </p:txBody>
      </p:sp>
      <p:sp>
        <p:nvSpPr>
          <p:cNvPr id="5" name="ZoneTexte 4"/>
          <p:cNvSpPr txBox="1"/>
          <p:nvPr/>
        </p:nvSpPr>
        <p:spPr>
          <a:xfrm>
            <a:off x="827584" y="3501008"/>
            <a:ext cx="3744416" cy="2862322"/>
          </a:xfrm>
          <a:prstGeom prst="rect">
            <a:avLst/>
          </a:prstGeom>
          <a:noFill/>
        </p:spPr>
        <p:txBody>
          <a:bodyPr wrap="square" rtlCol="0">
            <a:spAutoFit/>
          </a:bodyPr>
          <a:lstStyle/>
          <a:p>
            <a:r>
              <a:rPr lang="fr-FR" sz="2000" dirty="0" smtClean="0"/>
              <a:t>Le/La gestalt-thérapeute propose un dialogue qui permet de donner sens à ce que l’on vit, d’ouvrir des possibilités, de faire des choix. Il /elle aide la personne à mobiliser ses sensations, ses émotions, son imaginaire et son mode de pensée en vue de créer du changement dans sa vie.</a:t>
            </a:r>
            <a:endParaRPr lang="fr-F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Séance individuelle </a:t>
            </a:r>
            <a:br>
              <a:rPr lang="fr-FR" dirty="0" smtClean="0"/>
            </a:br>
            <a:r>
              <a:rPr lang="fr-FR" dirty="0" smtClean="0"/>
              <a:t>pour adulte et adolescent</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fr-FR" dirty="0" smtClean="0"/>
              <a:t>Les séances proposées en Gestalt Thérapie durent 50 </a:t>
            </a:r>
            <a:r>
              <a:rPr lang="fr-FR" dirty="0" err="1" smtClean="0"/>
              <a:t>mns</a:t>
            </a:r>
            <a:r>
              <a:rPr lang="fr-FR" dirty="0" smtClean="0"/>
              <a:t> .</a:t>
            </a:r>
          </a:p>
          <a:p>
            <a:r>
              <a:rPr lang="fr-FR" dirty="0" smtClean="0"/>
              <a:t>Dans certains cas, toujours en accord avec le(la) patient(e ) les séances peuvent durer 1h30 car la thérapie utilisée sera différente…</a:t>
            </a:r>
            <a:br>
              <a:rPr lang="fr-FR" dirty="0" smtClean="0"/>
            </a:br>
            <a:r>
              <a:rPr lang="fr-FR" dirty="0" smtClean="0"/>
              <a:t>Praticienne en </a:t>
            </a:r>
            <a:r>
              <a:rPr lang="fr-FR" dirty="0" err="1" smtClean="0"/>
              <a:t>reïki</a:t>
            </a:r>
            <a:r>
              <a:rPr lang="fr-FR" dirty="0" smtClean="0"/>
              <a:t>, l’utilisation de cette technique énergétique tout comme la </a:t>
            </a:r>
            <a:r>
              <a:rPr lang="fr-FR" dirty="0" err="1" smtClean="0"/>
              <a:t>Walk</a:t>
            </a:r>
            <a:r>
              <a:rPr lang="fr-FR" dirty="0" smtClean="0"/>
              <a:t> thérapie prenant la forme d’une marche guidée peuvent intervenir dans le cadre de la séance pour mobiliser d’autres modalités de fonctionnement. </a:t>
            </a:r>
          </a:p>
          <a:p>
            <a:r>
              <a:rPr lang="fr-FR" dirty="0" smtClean="0"/>
              <a:t>Accueillant aussi les adolescents, le cadre thérapeutique dont je suis garante est discuté et défini avec les parents avant tout début de travail thérapeutique.</a:t>
            </a:r>
            <a:br>
              <a:rPr lang="fr-FR" dirty="0" smtClean="0"/>
            </a:br>
            <a:endParaRPr lang="fr-FR" dirty="0" smtClean="0"/>
          </a:p>
          <a:p>
            <a:r>
              <a:rPr lang="fr-FR" dirty="0" smtClean="0"/>
              <a:t>Tarif : 50 euros – 75 euros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lstStyle/>
          <a:p>
            <a:r>
              <a:rPr lang="fr-FR" dirty="0" smtClean="0"/>
              <a:t>Ma proposition</a:t>
            </a:r>
            <a:endParaRPr lang="fr-FR" dirty="0"/>
          </a:p>
        </p:txBody>
      </p:sp>
      <p:sp>
        <p:nvSpPr>
          <p:cNvPr id="3" name="Espace réservé du contenu 2"/>
          <p:cNvSpPr>
            <a:spLocks noGrp="1"/>
          </p:cNvSpPr>
          <p:nvPr>
            <p:ph idx="1"/>
          </p:nvPr>
        </p:nvSpPr>
        <p:spPr>
          <a:xfrm>
            <a:off x="323528" y="1196752"/>
            <a:ext cx="8208912" cy="4929411"/>
          </a:xfrm>
        </p:spPr>
        <p:txBody>
          <a:bodyPr>
            <a:noAutofit/>
          </a:bodyPr>
          <a:lstStyle/>
          <a:p>
            <a:pPr>
              <a:buNone/>
            </a:pPr>
            <a:r>
              <a:rPr lang="fr-FR" sz="1600" dirty="0" smtClean="0"/>
              <a:t>	Issue du monde la Communication, l’Accueil de l’Autre dans sa pluralité a toujours fait partie de mon quotidien. Très vite et très tôt, les mots comme la manière de les dire ou de ne pas pouvoir les exprimer m’ont donné des clés pour comprendre et avancer dans l’accueil de l’Autre. Et puis un jour, cela n’a plus suffit car je sentais que je manquais de fond et d’outils pour bien écouter l’Autre et ne pas me perdre dans mon émotion </a:t>
            </a:r>
          </a:p>
          <a:p>
            <a:pPr>
              <a:buNone/>
            </a:pPr>
            <a:r>
              <a:rPr lang="fr-FR" sz="1600" dirty="0" smtClean="0"/>
              <a:t>	C’est à ce moment là que j’ai décidé de me former en Gestalt Thérapie.  Ma lecture de l’Autre s’en est trouvée bousculée mais enrichie jusqu’à  modifier ma manière d’accueillir et d’appréhender une situation…</a:t>
            </a:r>
            <a:br>
              <a:rPr lang="fr-FR" sz="1600" dirty="0" smtClean="0"/>
            </a:br>
            <a:r>
              <a:rPr lang="fr-FR" sz="1600" dirty="0" smtClean="0"/>
              <a:t>Aujourd’hui, Je suis sur de l’Accompagnement Thérapeutique et/ou professionnel où le pas à pas, les allers et retours font partie d’un processus qui a lieu entre vous et moi dans un cadre sécurisé.</a:t>
            </a:r>
          </a:p>
          <a:p>
            <a:pPr>
              <a:buNone/>
            </a:pPr>
            <a:r>
              <a:rPr lang="fr-FR" sz="1600" dirty="0" smtClean="0"/>
              <a:t>	Je vous propose un temps pour vous, une respiration, un espace pour faire du tri, ou retrouver des repères, un lieu pour déposer ce qui vous encombre, ce qui est difficile à dire… Je vous propose de retrouver votre verticalité et vous sentir à nouveau en phase avec ce qui vous anime profondément… Retrouver dans notre jargon la congruence !</a:t>
            </a:r>
          </a:p>
          <a:p>
            <a:pPr>
              <a:buNone/>
            </a:pPr>
            <a:r>
              <a:rPr lang="fr-FR" sz="1600" dirty="0" smtClean="0"/>
              <a:t>	Pour se faire, l’échange  va être notre base de travail et l’expérimentation , une proposition… mais toujours dans un cadre sûr et bienveillant  dont je serai garante. </a:t>
            </a:r>
          </a:p>
          <a:p>
            <a:pPr>
              <a:buNone/>
            </a:pPr>
            <a:r>
              <a:rPr lang="fr-FR" sz="1600" dirty="0" smtClean="0"/>
              <a:t>	Soucieuse de respecter le code de déontologie du collège européen de Gestalt Thérapie, je suis moi-même supervisée et en lien avec d’autre thérapeutes faisant partie du Réseau Gestalt Ouest dont je suis adhérente.</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133</Words>
  <Application>Microsoft Office PowerPoint</Application>
  <PresentationFormat>Affichage à l'écran (4:3)</PresentationFormat>
  <Paragraphs>25</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Diapositive 1</vt:lpstr>
      <vt:lpstr>La Gestalt Thérapie en mots et sensations</vt:lpstr>
      <vt:lpstr>Séance individuelle  pour adulte et adolescent</vt:lpstr>
      <vt:lpstr>Ma proposition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portable</dc:creator>
  <cp:lastModifiedBy>portable</cp:lastModifiedBy>
  <cp:revision>41</cp:revision>
  <dcterms:created xsi:type="dcterms:W3CDTF">2017-02-03T16:40:05Z</dcterms:created>
  <dcterms:modified xsi:type="dcterms:W3CDTF">2017-03-27T13:10:23Z</dcterms:modified>
</cp:coreProperties>
</file>