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290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A7423C-111D-4442-A45E-164B30A8B1B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B4AEBEF-1130-4227-885A-4612715756E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1752600"/>
          </a:xfrm>
        </p:spPr>
        <p:txBody>
          <a:bodyPr/>
          <a:lstStyle/>
          <a:p>
            <a:r>
              <a:rPr lang="ru-RU" sz="4800" dirty="0" smtClean="0">
                <a:solidFill>
                  <a:schemeClr val="tx1"/>
                </a:solidFill>
              </a:rPr>
              <a:t>Бомбы и призы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9800" dirty="0" smtClean="0"/>
              <a:t>Проект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598162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Баринова Яна Андреевна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55074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Хамраева</a:t>
            </a:r>
            <a:r>
              <a:rPr lang="ru-RU" dirty="0" smtClean="0"/>
              <a:t> </a:t>
            </a:r>
            <a:r>
              <a:rPr lang="ru-RU" dirty="0" err="1" smtClean="0"/>
              <a:t>Самира</a:t>
            </a:r>
            <a:r>
              <a:rPr lang="ru-RU" dirty="0" smtClean="0"/>
              <a:t> </a:t>
            </a:r>
            <a:r>
              <a:rPr lang="ru-RU" dirty="0" err="1" smtClean="0"/>
              <a:t>Джамшедовна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99784" y="51381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Сделали</a:t>
            </a:r>
            <a:r>
              <a:rPr lang="en-US" dirty="0" smtClean="0"/>
              <a:t>: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872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Импортировать при помощи </a:t>
            </a:r>
            <a:r>
              <a:rPr lang="en-US" dirty="0" smtClean="0"/>
              <a:t>random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Написать программу</a:t>
            </a:r>
            <a:r>
              <a:rPr lang="en-US" dirty="0" smtClean="0"/>
              <a:t>,</a:t>
            </a:r>
            <a:r>
              <a:rPr lang="ru-RU" dirty="0" smtClean="0"/>
              <a:t> взяв в расчёт все цвета и формы</a:t>
            </a:r>
          </a:p>
          <a:p>
            <a:r>
              <a:rPr lang="ru-RU" dirty="0" smtClean="0"/>
              <a:t>Написать</a:t>
            </a:r>
            <a:r>
              <a:rPr lang="en-US" dirty="0" smtClean="0"/>
              <a:t>,</a:t>
            </a:r>
            <a:r>
              <a:rPr lang="ru-RU" dirty="0" smtClean="0"/>
              <a:t> что будет напечатано при определённых действиях</a:t>
            </a:r>
          </a:p>
          <a:p>
            <a:r>
              <a:rPr lang="ru-RU" dirty="0" smtClean="0"/>
              <a:t>Предоставить проект преподавателю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Наши действия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3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Готовый проект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3598092" cy="3864388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1844824"/>
            <a:ext cx="3894896" cy="39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</TotalTime>
  <Words>43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Бумажная</vt:lpstr>
      <vt:lpstr>Проект </vt:lpstr>
      <vt:lpstr>Наши действия </vt:lpstr>
      <vt:lpstr>Готовый проект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sh41</dc:creator>
  <cp:lastModifiedBy>sh41</cp:lastModifiedBy>
  <cp:revision>2</cp:revision>
  <dcterms:created xsi:type="dcterms:W3CDTF">2024-02-26T14:56:28Z</dcterms:created>
  <dcterms:modified xsi:type="dcterms:W3CDTF">2024-02-26T15:21:16Z</dcterms:modified>
</cp:coreProperties>
</file>