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1FA75-ACE2-B048-9963-E17BB07EAEB0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5BFE5-00EA-6C4A-915F-DEA31D00A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29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5BFE5-00EA-6C4A-915F-DEA31D00A7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6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5DB8-C7EB-7649-AD9B-78077611B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FC903-BAAB-FF40-88D9-195E12873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8DAF0-D887-1346-B7D7-8748D5C7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0A78-74A3-3A48-AA48-DA7423D5B9AA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6E6B4-574E-1442-903B-388A0531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97A3E-6A14-B048-AB77-23509B60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2B8B-DB06-0E47-A3A4-14A831E0C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3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A06E-4A8B-3C40-8CB2-FCA1C993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FB714-B0CC-7242-9EDC-F82F04FCA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6B297-540D-E944-B48A-58258EAF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0A78-74A3-3A48-AA48-DA7423D5B9AA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9C9F7-9B27-D54B-AAA4-183ED048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EB7E9-F873-C445-8D3A-FE1C9CF6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2B8B-DB06-0E47-A3A4-14A831E0C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5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6FCEF7-81E1-8C43-A19B-29F83EAF2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D43A4-1EFC-D74D-B359-69C072301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3700F-F2B4-7A42-8633-97A40D30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0A78-74A3-3A48-AA48-DA7423D5B9AA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E0800-68FE-7846-8D41-77AB00F6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999A8-F2C0-5847-909D-68F9A97E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2B8B-DB06-0E47-A3A4-14A831E0C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2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1E6BB-3A23-4E49-B2B3-DB384DAEB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58C80-AC35-274F-8932-95F38DCE3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AFE44-A1DD-2240-8156-CDCDEE85A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0A78-74A3-3A48-AA48-DA7423D5B9AA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8BBFA-8153-834D-AA3D-F7E2E37F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4FAFC-5A8F-0B47-B793-FB9565175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2B8B-DB06-0E47-A3A4-14A831E0C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4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219C0-B7F8-B647-A60D-4DCAD39CF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5F8D3-D3C3-4846-8347-840CB3C11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4E107-0899-7744-B3F4-6887DF30F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0A78-74A3-3A48-AA48-DA7423D5B9AA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2BCE-8158-674F-A27D-84C22A4B1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9CCF-2DFC-214A-9613-998A66E8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2B8B-DB06-0E47-A3A4-14A831E0C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9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6DDA-8913-6841-9A25-3D698C1A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0D09-66FA-A94E-B22D-87511151D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27284-E5AF-1D4D-8673-A601A193F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7A7E4-47F8-7844-9D9F-469F8FF9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0A78-74A3-3A48-AA48-DA7423D5B9AA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48410-9D21-2949-BF1B-D50C36611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F1308-599A-0B40-B30F-4598574A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2B8B-DB06-0E47-A3A4-14A831E0C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0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BF059-91BC-204A-AD23-B52E26D86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73C21-BB06-C34B-94E8-058E90219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073CD-963E-0543-B79F-FC4DF3273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78E05-7EE4-8E40-828E-DE77B40B0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AB66B-DBCE-A846-ABE2-28FC91E4F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6E3AF-11D2-D544-BBBC-DFC617E8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0A78-74A3-3A48-AA48-DA7423D5B9AA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D2C43D-1896-9F40-94C0-220B78781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B9AC1E-1418-B547-B4AA-C400439B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2B8B-DB06-0E47-A3A4-14A831E0C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8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9DF3E-1327-2343-A959-55A58B780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B86FE-B517-D84B-A955-9A1205FBB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0A78-74A3-3A48-AA48-DA7423D5B9AA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460ED-FF7D-924D-8B00-827B0005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96CCE-5DE2-A147-92C6-6BB570A0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2B8B-DB06-0E47-A3A4-14A831E0C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5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D31B51-E962-0E45-880E-244FFED9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0A78-74A3-3A48-AA48-DA7423D5B9AA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788E48-1D37-B34C-966F-087D801E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719D0-2724-BA43-972B-A5B23415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2B8B-DB06-0E47-A3A4-14A831E0C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3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BF66F-86BF-C544-8717-97037B815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FC766-BA08-9C4E-BF0C-E12C250A2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A9A5C-F248-7D4A-8141-DBCD7875F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5C452-5A1B-204B-B1B4-D2C389EB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0A78-74A3-3A48-AA48-DA7423D5B9AA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EA71C-3BCE-D647-82F9-AD3CCD3B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96061-47C3-C34E-8713-34B9F84A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2B8B-DB06-0E47-A3A4-14A831E0C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4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03E3-AE91-4C4D-94BB-2132EA6C6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F3CED-2F33-F748-943C-4B23885FC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A0717-ABA6-7B47-82A6-4F87F04AC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990C6-B9A4-1543-A83F-FB23A195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0A78-74A3-3A48-AA48-DA7423D5B9AA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CA871-85CD-8B40-B3CC-43D179500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72512-9BF4-DB4A-8D4C-AA8A0595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2B8B-DB06-0E47-A3A4-14A831E0C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8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875B59-C8CC-A643-B75E-50D22DB0B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162FE-3937-6A4B-B661-7E0B3C1CA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99EFD-25BF-1F4B-8ADA-650C502D6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00A78-74A3-3A48-AA48-DA7423D5B9AA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5B36D-6B2B-C14E-A706-21899EFE5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BBC8F-D6B2-C942-82FE-CF53B3D82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02B8B-DB06-0E47-A3A4-14A831E0C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5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659737-EA0C-BF4B-B273-1D7B0853982D}"/>
              </a:ext>
            </a:extLst>
          </p:cNvPr>
          <p:cNvSpPr/>
          <p:nvPr/>
        </p:nvSpPr>
        <p:spPr>
          <a:xfrm>
            <a:off x="2680444" y="951612"/>
            <a:ext cx="1045921" cy="645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学校</a:t>
            </a:r>
            <a:endParaRPr lang="en-US" dirty="0"/>
          </a:p>
          <a:p>
            <a:pPr algn="ctr"/>
            <a:r>
              <a:rPr lang="en-US" sz="1100" dirty="0"/>
              <a:t>school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E88F8B-EB6D-694A-B124-64EA30415A0E}"/>
              </a:ext>
            </a:extLst>
          </p:cNvPr>
          <p:cNvSpPr/>
          <p:nvPr/>
        </p:nvSpPr>
        <p:spPr>
          <a:xfrm>
            <a:off x="6331427" y="955095"/>
            <a:ext cx="1045921" cy="645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项目</a:t>
            </a:r>
            <a:endParaRPr lang="en-US" dirty="0"/>
          </a:p>
          <a:p>
            <a:pPr algn="ctr"/>
            <a:r>
              <a:rPr lang="en-US" sz="1100" dirty="0"/>
              <a:t>project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643C3F-7B03-7144-A19E-9046438D0BF3}"/>
              </a:ext>
            </a:extLst>
          </p:cNvPr>
          <p:cNvSpPr/>
          <p:nvPr/>
        </p:nvSpPr>
        <p:spPr>
          <a:xfrm>
            <a:off x="4468571" y="2554159"/>
            <a:ext cx="1156282" cy="645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项目申请</a:t>
            </a:r>
            <a:endParaRPr lang="en-US" dirty="0"/>
          </a:p>
          <a:p>
            <a:pPr algn="ctr"/>
            <a:r>
              <a:rPr lang="en-US" sz="1100" dirty="0"/>
              <a:t>response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D46803-EBC1-3843-947B-B58A85D0F7F7}"/>
              </a:ext>
            </a:extLst>
          </p:cNvPr>
          <p:cNvSpPr/>
          <p:nvPr/>
        </p:nvSpPr>
        <p:spPr>
          <a:xfrm>
            <a:off x="8229915" y="920081"/>
            <a:ext cx="1429346" cy="645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项目申请表</a:t>
            </a:r>
            <a:endParaRPr lang="en-US" dirty="0"/>
          </a:p>
          <a:p>
            <a:pPr algn="ctr"/>
            <a:r>
              <a:rPr lang="en-US" sz="1100" dirty="0"/>
              <a:t>form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9BA7BE-7D23-EB4B-9140-F9B72BE6EB72}"/>
              </a:ext>
            </a:extLst>
          </p:cNvPr>
          <p:cNvSpPr/>
          <p:nvPr/>
        </p:nvSpPr>
        <p:spPr>
          <a:xfrm>
            <a:off x="9976200" y="1711476"/>
            <a:ext cx="1045921" cy="645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用户</a:t>
            </a:r>
            <a:endParaRPr lang="en-US" dirty="0"/>
          </a:p>
          <a:p>
            <a:pPr algn="ctr"/>
            <a:r>
              <a:rPr lang="en-US" sz="1100" dirty="0"/>
              <a:t>user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21E8B81-DD52-DF40-8B7F-01E24E363920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6200000" flipH="1">
            <a:off x="3196205" y="1604773"/>
            <a:ext cx="1279567" cy="12651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B1ED88-BB82-E845-AA6F-2E2D59F00BD3}"/>
              </a:ext>
            </a:extLst>
          </p:cNvPr>
          <p:cNvCxnSpPr>
            <a:cxnSpLocks/>
          </p:cNvCxnSpPr>
          <p:nvPr/>
        </p:nvCxnSpPr>
        <p:spPr>
          <a:xfrm flipH="1">
            <a:off x="4320261" y="2877139"/>
            <a:ext cx="144280" cy="3510"/>
          </a:xfrm>
          <a:prstGeom prst="straightConnector1">
            <a:avLst/>
          </a:prstGeom>
          <a:ln cap="flat">
            <a:headEnd type="none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C86AD5-D7B8-084C-A717-8DEAB349669C}"/>
              </a:ext>
            </a:extLst>
          </p:cNvPr>
          <p:cNvCxnSpPr>
            <a:cxnSpLocks/>
          </p:cNvCxnSpPr>
          <p:nvPr/>
        </p:nvCxnSpPr>
        <p:spPr>
          <a:xfrm>
            <a:off x="5613779" y="2877139"/>
            <a:ext cx="128871" cy="8003"/>
          </a:xfrm>
          <a:prstGeom prst="straightConnector1">
            <a:avLst/>
          </a:prstGeom>
          <a:ln cap="flat">
            <a:headEnd type="none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4B1E50EA-F106-0A43-AFA9-A1DE12F98B06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V="1">
            <a:off x="5624853" y="1566042"/>
            <a:ext cx="3319735" cy="13110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34EB54E-14E8-E146-8267-8D16F2D4DA8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726365" y="1274593"/>
            <a:ext cx="2605062" cy="34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8CCE1C8-380F-7E4A-8B9A-30A9C74FBB61}"/>
              </a:ext>
            </a:extLst>
          </p:cNvPr>
          <p:cNvCxnSpPr>
            <a:cxnSpLocks/>
          </p:cNvCxnSpPr>
          <p:nvPr/>
        </p:nvCxnSpPr>
        <p:spPr>
          <a:xfrm flipH="1">
            <a:off x="6166671" y="1274592"/>
            <a:ext cx="164756" cy="0"/>
          </a:xfrm>
          <a:prstGeom prst="straightConnector1">
            <a:avLst/>
          </a:prstGeom>
          <a:ln cap="flat">
            <a:headEnd type="none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E9B9B755-4360-3249-BBEB-7C7FA8B32D4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698030" y="1597572"/>
            <a:ext cx="6278170" cy="436885"/>
          </a:xfrm>
          <a:prstGeom prst="bentConnector3">
            <a:avLst>
              <a:gd name="adj1" fmla="val -12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E325424-F4EC-9147-A019-69AEEF61E4AC}"/>
              </a:ext>
            </a:extLst>
          </p:cNvPr>
          <p:cNvCxnSpPr>
            <a:cxnSpLocks/>
          </p:cNvCxnSpPr>
          <p:nvPr/>
        </p:nvCxnSpPr>
        <p:spPr>
          <a:xfrm flipH="1">
            <a:off x="9840886" y="2034454"/>
            <a:ext cx="135314" cy="0"/>
          </a:xfrm>
          <a:prstGeom prst="straightConnector1">
            <a:avLst/>
          </a:prstGeom>
          <a:ln cap="flat">
            <a:headEnd type="none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74A72246-663F-7146-8FAF-41F297284FDF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620822" y="2357437"/>
            <a:ext cx="4878339" cy="73783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E9FF4DB-E510-BE47-A17F-172655A635BB}"/>
              </a:ext>
            </a:extLst>
          </p:cNvPr>
          <p:cNvSpPr/>
          <p:nvPr/>
        </p:nvSpPr>
        <p:spPr>
          <a:xfrm>
            <a:off x="2430666" y="3613643"/>
            <a:ext cx="957392" cy="443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附件</a:t>
            </a:r>
            <a:endParaRPr lang="en-US" sz="1200" dirty="0"/>
          </a:p>
          <a:p>
            <a:pPr algn="ctr"/>
            <a:r>
              <a:rPr lang="en-US" sz="1100" dirty="0"/>
              <a:t>document</a:t>
            </a: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48DE8925-8FED-9341-A8AB-F0C87C22AC04}"/>
              </a:ext>
            </a:extLst>
          </p:cNvPr>
          <p:cNvCxnSpPr>
            <a:cxnSpLocks/>
            <a:endCxn id="67" idx="0"/>
          </p:cNvCxnSpPr>
          <p:nvPr/>
        </p:nvCxnSpPr>
        <p:spPr>
          <a:xfrm rot="16200000" flipH="1">
            <a:off x="1896527" y="2600808"/>
            <a:ext cx="2018710" cy="69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0DB34F98-375E-674B-8C79-156093875203}"/>
              </a:ext>
            </a:extLst>
          </p:cNvPr>
          <p:cNvSpPr/>
          <p:nvPr/>
        </p:nvSpPr>
        <p:spPr>
          <a:xfrm>
            <a:off x="6331427" y="3637004"/>
            <a:ext cx="928677" cy="443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附件</a:t>
            </a:r>
            <a:endParaRPr lang="en-US" sz="1200" dirty="0"/>
          </a:p>
          <a:p>
            <a:pPr algn="ctr"/>
            <a:r>
              <a:rPr lang="en-US" sz="1100" dirty="0"/>
              <a:t>dossier</a:t>
            </a:r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3D9331D3-011B-1142-8533-8BC0113AD5BE}"/>
              </a:ext>
            </a:extLst>
          </p:cNvPr>
          <p:cNvCxnSpPr>
            <a:cxnSpLocks/>
            <a:stCxn id="5" idx="2"/>
            <a:endCxn id="74" idx="0"/>
          </p:cNvCxnSpPr>
          <p:nvPr/>
        </p:nvCxnSpPr>
        <p:spPr>
          <a:xfrm rot="5400000">
            <a:off x="5807103" y="2589719"/>
            <a:ext cx="2035948" cy="586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C250F084-63E5-AA48-8383-A1A19DA82F48}"/>
              </a:ext>
            </a:extLst>
          </p:cNvPr>
          <p:cNvSpPr/>
          <p:nvPr/>
        </p:nvSpPr>
        <p:spPr>
          <a:xfrm>
            <a:off x="4374822" y="3644887"/>
            <a:ext cx="1023528" cy="443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附件</a:t>
            </a:r>
            <a:endParaRPr lang="en-US" sz="1200" dirty="0"/>
          </a:p>
          <a:p>
            <a:pPr algn="ctr"/>
            <a:r>
              <a:rPr lang="en-US" sz="1100" dirty="0"/>
              <a:t>attachment</a:t>
            </a: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519F218F-2598-2240-BB29-709872ADF599}"/>
              </a:ext>
            </a:extLst>
          </p:cNvPr>
          <p:cNvCxnSpPr>
            <a:cxnSpLocks/>
            <a:endCxn id="77" idx="0"/>
          </p:cNvCxnSpPr>
          <p:nvPr/>
        </p:nvCxnSpPr>
        <p:spPr>
          <a:xfrm rot="5400000">
            <a:off x="4723604" y="3363102"/>
            <a:ext cx="444768" cy="11880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9920073-D593-DE4D-813F-DF0D393300AC}"/>
              </a:ext>
            </a:extLst>
          </p:cNvPr>
          <p:cNvCxnSpPr>
            <a:cxnSpLocks/>
            <a:stCxn id="77" idx="0"/>
          </p:cNvCxnSpPr>
          <p:nvPr/>
        </p:nvCxnSpPr>
        <p:spPr>
          <a:xfrm flipV="1">
            <a:off x="4886586" y="3523101"/>
            <a:ext cx="5813" cy="121786"/>
          </a:xfrm>
          <a:prstGeom prst="straightConnector1">
            <a:avLst/>
          </a:prstGeom>
          <a:ln cap="flat">
            <a:headEnd type="none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80ECB3E-08EA-9B4D-A8E0-9A49A1506293}"/>
              </a:ext>
            </a:extLst>
          </p:cNvPr>
          <p:cNvCxnSpPr>
            <a:cxnSpLocks/>
          </p:cNvCxnSpPr>
          <p:nvPr/>
        </p:nvCxnSpPr>
        <p:spPr>
          <a:xfrm flipV="1">
            <a:off x="6791459" y="3499739"/>
            <a:ext cx="0" cy="113904"/>
          </a:xfrm>
          <a:prstGeom prst="straightConnector1">
            <a:avLst/>
          </a:prstGeom>
          <a:ln cap="flat">
            <a:headEnd type="none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BEAD8D8-01E7-0747-BBB1-026682F8F4DB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2904330" y="3485425"/>
            <a:ext cx="5032" cy="128218"/>
          </a:xfrm>
          <a:prstGeom prst="straightConnector1">
            <a:avLst/>
          </a:prstGeom>
          <a:ln cap="flat">
            <a:headEnd type="none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482A8DC0-1ECA-E745-9F35-D99EE6D62585}"/>
              </a:ext>
            </a:extLst>
          </p:cNvPr>
          <p:cNvSpPr/>
          <p:nvPr/>
        </p:nvSpPr>
        <p:spPr>
          <a:xfrm>
            <a:off x="11584956" y="1812637"/>
            <a:ext cx="607044" cy="443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角色</a:t>
            </a:r>
            <a:endParaRPr lang="en-US" sz="1200" dirty="0"/>
          </a:p>
          <a:p>
            <a:pPr algn="ctr"/>
            <a:r>
              <a:rPr lang="en-US" sz="1100" dirty="0"/>
              <a:t>role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ED2FC23C-F9DF-A941-B67E-57105D25D194}"/>
              </a:ext>
            </a:extLst>
          </p:cNvPr>
          <p:cNvCxnSpPr>
            <a:cxnSpLocks/>
            <a:stCxn id="88" idx="1"/>
            <a:endCxn id="8" idx="3"/>
          </p:cNvCxnSpPr>
          <p:nvPr/>
        </p:nvCxnSpPr>
        <p:spPr>
          <a:xfrm rot="10800000" flipV="1">
            <a:off x="11022122" y="2034455"/>
            <a:ext cx="562835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CC87397-37A0-B643-B72B-67E8FD9191DA}"/>
              </a:ext>
            </a:extLst>
          </p:cNvPr>
          <p:cNvCxnSpPr>
            <a:cxnSpLocks/>
            <a:stCxn id="88" idx="1"/>
          </p:cNvCxnSpPr>
          <p:nvPr/>
        </p:nvCxnSpPr>
        <p:spPr>
          <a:xfrm flipH="1" flipV="1">
            <a:off x="11454265" y="2034454"/>
            <a:ext cx="130691" cy="2"/>
          </a:xfrm>
          <a:prstGeom prst="straightConnector1">
            <a:avLst/>
          </a:prstGeom>
          <a:ln cap="flat">
            <a:headEnd type="none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A24FC4-451B-DC43-8449-C9A04E7BD8C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1022121" y="2034457"/>
            <a:ext cx="111537" cy="0"/>
          </a:xfrm>
          <a:prstGeom prst="straightConnector1">
            <a:avLst/>
          </a:prstGeom>
          <a:ln cap="flat">
            <a:headEnd type="none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B5E7D0F6-4D1C-D54C-BEE1-FDF6516B37B5}"/>
              </a:ext>
            </a:extLst>
          </p:cNvPr>
          <p:cNvSpPr txBox="1"/>
          <p:nvPr/>
        </p:nvSpPr>
        <p:spPr>
          <a:xfrm>
            <a:off x="-34624" y="1998370"/>
            <a:ext cx="157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Model</a:t>
            </a:r>
            <a:r>
              <a:rPr lang="en-US" altLang="zh-CN" sz="2000" dirty="0"/>
              <a:t> </a:t>
            </a:r>
            <a:r>
              <a:rPr lang="en-US" altLang="zh-CN" sz="1400" dirty="0"/>
              <a:t>- folder</a:t>
            </a:r>
          </a:p>
          <a:p>
            <a:r>
              <a:rPr lang="en-US" sz="1200" dirty="0"/>
              <a:t>backend/app/models/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7188C1C-0AAF-C649-BA72-D7187FCC3230}"/>
              </a:ext>
            </a:extLst>
          </p:cNvPr>
          <p:cNvSpPr txBox="1"/>
          <p:nvPr/>
        </p:nvSpPr>
        <p:spPr>
          <a:xfrm>
            <a:off x="-73573" y="4493105"/>
            <a:ext cx="178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Control</a:t>
            </a:r>
            <a:r>
              <a:rPr lang="en-US" altLang="zh-CN" sz="2000" dirty="0"/>
              <a:t> </a:t>
            </a:r>
            <a:r>
              <a:rPr lang="en-US" altLang="zh-CN" sz="1400" dirty="0"/>
              <a:t>- folder</a:t>
            </a:r>
          </a:p>
          <a:p>
            <a:r>
              <a:rPr lang="en-US" sz="1200" dirty="0"/>
              <a:t>backend/app/controllers/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8B8E58B-DFAB-0D40-9E0E-09404E503DA6}"/>
              </a:ext>
            </a:extLst>
          </p:cNvPr>
          <p:cNvSpPr txBox="1"/>
          <p:nvPr/>
        </p:nvSpPr>
        <p:spPr>
          <a:xfrm>
            <a:off x="0" y="5786464"/>
            <a:ext cx="1908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View</a:t>
            </a:r>
            <a:r>
              <a:rPr lang="en-US" altLang="zh-CN" sz="2000" dirty="0"/>
              <a:t> </a:t>
            </a:r>
            <a:r>
              <a:rPr lang="en-US" altLang="zh-CN" sz="1400" dirty="0"/>
              <a:t>- folder</a:t>
            </a:r>
          </a:p>
          <a:p>
            <a:r>
              <a:rPr lang="en-US" sz="1200" dirty="0"/>
              <a:t>react-app/</a:t>
            </a:r>
            <a:r>
              <a:rPr lang="en-US" sz="1200" dirty="0" err="1"/>
              <a:t>src</a:t>
            </a:r>
            <a:r>
              <a:rPr lang="en-US" sz="1200" dirty="0"/>
              <a:t>/components/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4E98B39-192A-BC46-B4DF-170F448A15B4}"/>
              </a:ext>
            </a:extLst>
          </p:cNvPr>
          <p:cNvCxnSpPr>
            <a:cxnSpLocks/>
          </p:cNvCxnSpPr>
          <p:nvPr/>
        </p:nvCxnSpPr>
        <p:spPr>
          <a:xfrm>
            <a:off x="1937903" y="602852"/>
            <a:ext cx="0" cy="608407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FBFBAB6-42F1-4344-B514-C7B30B6D842C}"/>
              </a:ext>
            </a:extLst>
          </p:cNvPr>
          <p:cNvCxnSpPr>
            <a:cxnSpLocks/>
          </p:cNvCxnSpPr>
          <p:nvPr/>
        </p:nvCxnSpPr>
        <p:spPr>
          <a:xfrm>
            <a:off x="7848552" y="661155"/>
            <a:ext cx="0" cy="608407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F337C67-DB44-814E-B38D-682DAAF47245}"/>
              </a:ext>
            </a:extLst>
          </p:cNvPr>
          <p:cNvCxnSpPr>
            <a:cxnSpLocks/>
          </p:cNvCxnSpPr>
          <p:nvPr/>
        </p:nvCxnSpPr>
        <p:spPr>
          <a:xfrm>
            <a:off x="6117057" y="661155"/>
            <a:ext cx="0" cy="608407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BDC6A97-5636-1D41-8C27-8755101D3688}"/>
              </a:ext>
            </a:extLst>
          </p:cNvPr>
          <p:cNvCxnSpPr>
            <a:cxnSpLocks/>
          </p:cNvCxnSpPr>
          <p:nvPr/>
        </p:nvCxnSpPr>
        <p:spPr>
          <a:xfrm>
            <a:off x="4050909" y="632323"/>
            <a:ext cx="0" cy="608407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BC76D7C-C290-FA45-8950-FCC9BB9A009D}"/>
              </a:ext>
            </a:extLst>
          </p:cNvPr>
          <p:cNvCxnSpPr>
            <a:cxnSpLocks/>
          </p:cNvCxnSpPr>
          <p:nvPr/>
        </p:nvCxnSpPr>
        <p:spPr>
          <a:xfrm>
            <a:off x="9733048" y="699641"/>
            <a:ext cx="0" cy="608407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C6037C5-39AF-E542-9869-B82218EB1EAB}"/>
              </a:ext>
            </a:extLst>
          </p:cNvPr>
          <p:cNvCxnSpPr>
            <a:cxnSpLocks/>
          </p:cNvCxnSpPr>
          <p:nvPr/>
        </p:nvCxnSpPr>
        <p:spPr>
          <a:xfrm flipH="1">
            <a:off x="86498" y="4275438"/>
            <a:ext cx="12093081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E3C9229-6A19-CC43-AE5D-F0740B141CC8}"/>
              </a:ext>
            </a:extLst>
          </p:cNvPr>
          <p:cNvCxnSpPr>
            <a:cxnSpLocks/>
          </p:cNvCxnSpPr>
          <p:nvPr/>
        </p:nvCxnSpPr>
        <p:spPr>
          <a:xfrm flipH="1">
            <a:off x="49459" y="5465806"/>
            <a:ext cx="12093081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29E92F8-E52A-FE47-9C5B-C600A2512E46}"/>
              </a:ext>
            </a:extLst>
          </p:cNvPr>
          <p:cNvSpPr/>
          <p:nvPr/>
        </p:nvSpPr>
        <p:spPr>
          <a:xfrm>
            <a:off x="2203415" y="4620814"/>
            <a:ext cx="16432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school.controller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document.controller</a:t>
            </a:r>
            <a:endParaRPr lang="en-US" sz="1200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7AC74A3-9F8E-964C-93CD-03341EA8B7AD}"/>
              </a:ext>
            </a:extLst>
          </p:cNvPr>
          <p:cNvSpPr/>
          <p:nvPr/>
        </p:nvSpPr>
        <p:spPr>
          <a:xfrm>
            <a:off x="4127127" y="4652771"/>
            <a:ext cx="1725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response.controller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attachment.controller</a:t>
            </a:r>
            <a:endParaRPr lang="en-US" sz="1200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0376FAB-5BDE-9D42-8E0A-9214D7FD9DDB}"/>
              </a:ext>
            </a:extLst>
          </p:cNvPr>
          <p:cNvSpPr/>
          <p:nvPr/>
        </p:nvSpPr>
        <p:spPr>
          <a:xfrm>
            <a:off x="6201083" y="4639790"/>
            <a:ext cx="1448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project.controller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dossier.controller</a:t>
            </a:r>
            <a:endParaRPr lang="en-US" sz="1200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FC4E32F9-E948-9E42-B04A-05F39316F315}"/>
              </a:ext>
            </a:extLst>
          </p:cNvPr>
          <p:cNvSpPr/>
          <p:nvPr/>
        </p:nvSpPr>
        <p:spPr>
          <a:xfrm>
            <a:off x="8078631" y="4684329"/>
            <a:ext cx="13063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form.controller</a:t>
            </a:r>
            <a:endParaRPr lang="en-US" sz="1200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215296C-9D88-2342-A5A0-501CBAF87261}"/>
              </a:ext>
            </a:extLst>
          </p:cNvPr>
          <p:cNvSpPr/>
          <p:nvPr/>
        </p:nvSpPr>
        <p:spPr>
          <a:xfrm>
            <a:off x="10174190" y="4668838"/>
            <a:ext cx="12903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auth.controller</a:t>
            </a:r>
            <a:endParaRPr lang="en-US" sz="1200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C92E3C4-8F8A-2D45-B18D-FE74F2C94C88}"/>
              </a:ext>
            </a:extLst>
          </p:cNvPr>
          <p:cNvSpPr/>
          <p:nvPr/>
        </p:nvSpPr>
        <p:spPr>
          <a:xfrm>
            <a:off x="2081436" y="5788544"/>
            <a:ext cx="20415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school.component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schools-</a:t>
            </a:r>
            <a:r>
              <a:rPr lang="en-US" sz="1200" dirty="0" err="1"/>
              <a:t>list.component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documents-</a:t>
            </a:r>
            <a:r>
              <a:rPr lang="en-US" sz="1200" dirty="0" err="1"/>
              <a:t>list.component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regions.component</a:t>
            </a:r>
            <a:endParaRPr lang="en-US" sz="1200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CA73E126-9016-F044-B785-EE6141FEB172}"/>
              </a:ext>
            </a:extLst>
          </p:cNvPr>
          <p:cNvSpPr/>
          <p:nvPr/>
        </p:nvSpPr>
        <p:spPr>
          <a:xfrm>
            <a:off x="4076847" y="5801593"/>
            <a:ext cx="2124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response.component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responses-</a:t>
            </a:r>
            <a:r>
              <a:rPr lang="en-US" sz="1200" dirty="0" err="1"/>
              <a:t>list.component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attachments-</a:t>
            </a:r>
            <a:r>
              <a:rPr lang="en-US" sz="1200" dirty="0" err="1"/>
              <a:t>list.component</a:t>
            </a:r>
            <a:endParaRPr lang="en-US" sz="1200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6A65EA0-8A18-7844-9BBC-D2971E582322}"/>
              </a:ext>
            </a:extLst>
          </p:cNvPr>
          <p:cNvSpPr/>
          <p:nvPr/>
        </p:nvSpPr>
        <p:spPr>
          <a:xfrm>
            <a:off x="6110927" y="5806001"/>
            <a:ext cx="18495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project.component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projects-</a:t>
            </a:r>
            <a:r>
              <a:rPr lang="en-US" sz="1200" dirty="0" err="1"/>
              <a:t>list.component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dossiers-</a:t>
            </a:r>
            <a:r>
              <a:rPr lang="en-US" sz="1200" dirty="0" err="1"/>
              <a:t>list.component</a:t>
            </a:r>
            <a:endParaRPr lang="en-US" sz="1200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A10943D-5547-9748-9A76-1EEEC8C6448A}"/>
              </a:ext>
            </a:extLst>
          </p:cNvPr>
          <p:cNvSpPr/>
          <p:nvPr/>
        </p:nvSpPr>
        <p:spPr>
          <a:xfrm>
            <a:off x="7983531" y="5848018"/>
            <a:ext cx="1704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form.component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forms-</a:t>
            </a:r>
            <a:r>
              <a:rPr lang="en-US" sz="1200" dirty="0" err="1"/>
              <a:t>list.component</a:t>
            </a:r>
            <a:endParaRPr lang="en-US" sz="1200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0A3561B-D6FE-964F-9A93-AF950119E043}"/>
              </a:ext>
            </a:extLst>
          </p:cNvPr>
          <p:cNvSpPr/>
          <p:nvPr/>
        </p:nvSpPr>
        <p:spPr>
          <a:xfrm>
            <a:off x="10130153" y="5870274"/>
            <a:ext cx="1671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login.component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register.component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users-</a:t>
            </a:r>
            <a:r>
              <a:rPr lang="en-US" sz="1200" dirty="0" err="1"/>
              <a:t>list.component</a:t>
            </a:r>
            <a:endParaRPr lang="en-US" sz="12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9A45755-7694-8643-97A6-CD45C948DBBD}"/>
              </a:ext>
            </a:extLst>
          </p:cNvPr>
          <p:cNvSpPr txBox="1"/>
          <p:nvPr/>
        </p:nvSpPr>
        <p:spPr>
          <a:xfrm>
            <a:off x="4781215" y="86364"/>
            <a:ext cx="4460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Design Pattern: MVC (</a:t>
            </a:r>
            <a:r>
              <a:rPr lang="en-US" altLang="zh-CN" sz="1600" dirty="0"/>
              <a:t>filenames listed below</a:t>
            </a:r>
            <a:r>
              <a:rPr lang="en-US" altLang="zh-CN" sz="2000" b="1" dirty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9544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124</Words>
  <Application>Microsoft Macintosh PowerPoint</Application>
  <PresentationFormat>Widescreen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yannong huang</dc:creator>
  <cp:lastModifiedBy>yannong huang</cp:lastModifiedBy>
  <cp:revision>27</cp:revision>
  <dcterms:created xsi:type="dcterms:W3CDTF">2021-12-23T18:33:51Z</dcterms:created>
  <dcterms:modified xsi:type="dcterms:W3CDTF">2021-12-23T22:10:12Z</dcterms:modified>
</cp:coreProperties>
</file>