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3AF6F-E8FF-9A4B-8EAC-C696AE107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A34D13-0101-6C4C-B9F7-A37FC21E2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6DB76-E5BD-A341-A254-5B210A74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8B97C-016B-0941-A3C7-29BB4458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5DAD9-5F56-B342-9691-697826E5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26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89505-5C58-614F-9A30-42FA575B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7A3865-67CB-C243-A728-6E6B7870D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F33D70-7869-6243-9386-131FE8EB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E29F3-7AD5-294E-AC3A-EF3B19CD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94ECC-7215-0948-BBEE-F801E3D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8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006211-70B3-8744-A3F7-5F6122906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DC53C0-BDC9-A840-8E80-56E41C5DE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92983-635F-F74C-878A-D81CDF2A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CBEED2-50B2-D743-985C-A86A94D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E402B-4153-5F4E-B960-5190F8EE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42D6B-7A71-BD48-945D-7C499A3B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60A55-A07A-0A4C-9616-BF44A638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1EB05-B868-C547-972A-FD640CAD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B7513-7629-344A-8B15-2243ADA0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92038-9B28-024C-B0AF-8FE4D1D7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7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B0E7-7985-704B-BCE5-E98641AB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E08718-7597-F54D-A42C-BECF3527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121C90-84F8-1B4B-8D29-81D2BB54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4C29D4-A5E0-4E42-B5A4-CA4C6A7E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3208B5-8A36-F846-BE20-71C3D30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3B900-7E01-CB40-BB4D-2A49DA86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20777-1850-F748-B4C4-EB31719A2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B8226A-A41D-6743-93DF-726BE96A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B24ABC-BC9E-EB47-8C86-5A8F351A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D9A9C0-6A64-234D-90FA-BD36BA8F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17ABD6-B903-2E48-B8C3-DEE4311B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8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12A62-8521-344D-A4BB-AD56C2B6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370E1-914B-5E46-A259-B5D5B970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ABC25B-0474-B347-BB8B-3215EDD99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70FA15-A18A-F64B-A711-46CB32FD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2038B3-D9B6-4146-BFEC-E6DE1257D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7FC51E-B29C-5D42-9375-826A020B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06BE32-F2C7-644E-A927-9C7DD90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386B8F-1919-0742-9B55-4B0CC3C0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9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45C0-27DA-CC4A-8DC8-BE858385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3F698B-8FD1-4542-9DA8-2B45714B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D9B9DC-9E85-CA4A-83B3-5744E399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CDDCCF-DE8B-2448-A962-AE1C4C35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3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9F80A5-CC4A-9543-855E-F3BC3895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4C3731-6EF7-7B4B-BC2B-E4CC6CAC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8553D3-C64A-5B4D-92AE-62E82F54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2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FC6BA-416B-C94B-9BE2-00578DA3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0BB61-ADF5-F248-8D85-1E3EBC7E2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5705C7-629D-8F4E-B979-F66D928E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A1E7F2-ED5A-7549-AF80-B334B96A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38B00C-C880-0340-AC5F-65E0915A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994A19-3831-3A41-9410-BD4EA02B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68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31F-DE4E-1641-AB6A-5BBFEC99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E8DA3D-75A6-A74D-8AB4-D20EE3116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30547-2EEC-754F-AE56-0AD78A3C0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8C2582-DC6C-3146-AAFC-735E3A6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74B4EC-4012-714D-BD6A-3863E117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FAB92B-894E-B34B-BA10-93A248D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7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3A9702-870A-7440-A7D5-622A68C8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C720AA-979D-D642-BAB9-BAEF6ADDE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8E9F3-C30E-664F-81B8-F70129B70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6722-7367-724D-8259-7FC0F1969D24}" type="datetimeFigureOut">
              <a:rPr lang="de-DE" smtClean="0"/>
              <a:t>26.06.20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BF3A3-AB25-6A40-A595-9220372E0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EFBBB-AC8A-AC4E-ACDC-1F16CA84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79C3-52BD-8C4C-A308-915F04340D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20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4923B-3B07-9D45-BE2C-EACC1E285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LTL in MCC</a:t>
            </a:r>
            <a:br>
              <a:rPr lang="de-DE" dirty="0"/>
            </a:br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Semantics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DBC023-6045-9744-8F76-A1AEE5A03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Karsten Wolf</a:t>
            </a:r>
          </a:p>
        </p:txBody>
      </p:sp>
    </p:spTree>
    <p:extLst>
      <p:ext uri="{BB962C8B-B14F-4D97-AF65-F5344CB8AC3E}">
        <p14:creationId xmlns:p14="http://schemas.microsoft.com/office/powerpoint/2010/main" val="414163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8C9CB-FF3D-564B-894E-A55FB130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One-Step</a:t>
            </a:r>
            <a:r>
              <a:rPr lang="de-DE" dirty="0"/>
              <a:t> </a:t>
            </a:r>
            <a:r>
              <a:rPr lang="de-DE" dirty="0" err="1"/>
              <a:t>Reachability</a:t>
            </a:r>
            <a:r>
              <a:rPr lang="de-DE" dirty="0"/>
              <a:t> Relation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7B92B-8220-2342-9FFD-2EFBC8DE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N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fixed</a:t>
            </a:r>
            <a:r>
              <a:rPr lang="de-DE" dirty="0"/>
              <a:t> (PT </a:t>
            </a:r>
            <a:r>
              <a:rPr lang="de-DE" dirty="0" err="1"/>
              <a:t>or</a:t>
            </a:r>
            <a:r>
              <a:rPr lang="de-DE" dirty="0"/>
              <a:t> CP) </a:t>
            </a:r>
            <a:r>
              <a:rPr lang="de-DE" dirty="0" err="1"/>
              <a:t>net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Let</a:t>
            </a:r>
            <a:r>
              <a:rPr lang="de-DE" dirty="0"/>
              <a:t> m, </a:t>
            </a:r>
            <a:r>
              <a:rPr lang="de-DE" dirty="0" err="1"/>
              <a:t>m'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markings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Define</a:t>
            </a:r>
            <a:r>
              <a:rPr lang="de-DE" dirty="0"/>
              <a:t> m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 err="1">
                <a:sym typeface="Wingdings" pitchFamily="2" charset="2"/>
              </a:rPr>
              <a:t>m'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if</a:t>
            </a:r>
            <a:endParaRPr lang="de-DE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de-DE" dirty="0">
                <a:sym typeface="Wingdings" pitchFamily="2" charset="2"/>
              </a:rPr>
              <a:t>(PT </a:t>
            </a:r>
            <a:r>
              <a:rPr lang="de-DE" dirty="0" err="1">
                <a:sym typeface="Wingdings" pitchFamily="2" charset="2"/>
              </a:rPr>
              <a:t>net</a:t>
            </a:r>
            <a:r>
              <a:rPr lang="de-DE" dirty="0">
                <a:sym typeface="Wingdings" pitchFamily="2" charset="2"/>
              </a:rPr>
              <a:t>:) </a:t>
            </a:r>
            <a:r>
              <a:rPr lang="de-DE" dirty="0" err="1">
                <a:sym typeface="Wingdings" pitchFamily="2" charset="2"/>
              </a:rPr>
              <a:t>there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transition</a:t>
            </a:r>
            <a:r>
              <a:rPr lang="de-DE" dirty="0">
                <a:sym typeface="Wingdings" pitchFamily="2" charset="2"/>
              </a:rPr>
              <a:t> t such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firing</a:t>
            </a:r>
            <a:r>
              <a:rPr lang="de-DE" dirty="0">
                <a:sym typeface="Wingdings" pitchFamily="2" charset="2"/>
              </a:rPr>
              <a:t> t in m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m'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>
              <a:buFontTx/>
              <a:buChar char="-"/>
            </a:pPr>
            <a:r>
              <a:rPr lang="de-DE" dirty="0">
                <a:sym typeface="Wingdings" pitchFamily="2" charset="2"/>
              </a:rPr>
              <a:t>(CP </a:t>
            </a:r>
            <a:r>
              <a:rPr lang="de-DE" dirty="0" err="1">
                <a:sym typeface="Wingdings" pitchFamily="2" charset="2"/>
              </a:rPr>
              <a:t>net</a:t>
            </a:r>
            <a:r>
              <a:rPr lang="de-DE" dirty="0">
                <a:sym typeface="Wingdings" pitchFamily="2" charset="2"/>
              </a:rPr>
              <a:t>:) </a:t>
            </a:r>
            <a:r>
              <a:rPr lang="de-DE" dirty="0" err="1">
                <a:sym typeface="Wingdings" pitchFamily="2" charset="2"/>
              </a:rPr>
              <a:t>there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transition</a:t>
            </a:r>
            <a:r>
              <a:rPr lang="de-DE" dirty="0">
                <a:sym typeface="Wingdings" pitchFamily="2" charset="2"/>
              </a:rPr>
              <a:t> t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binding</a:t>
            </a:r>
            <a:r>
              <a:rPr lang="de-DE" dirty="0">
                <a:sym typeface="Wingdings" pitchFamily="2" charset="2"/>
              </a:rPr>
              <a:t> d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t such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firing</a:t>
            </a:r>
            <a:r>
              <a:rPr lang="de-DE" dirty="0">
                <a:sym typeface="Wingdings" pitchFamily="2" charset="2"/>
              </a:rPr>
              <a:t> (</a:t>
            </a:r>
            <a:r>
              <a:rPr lang="de-DE" dirty="0" err="1">
                <a:sym typeface="Wingdings" pitchFamily="2" charset="2"/>
              </a:rPr>
              <a:t>t,d</a:t>
            </a:r>
            <a:r>
              <a:rPr lang="de-DE" dirty="0">
                <a:sym typeface="Wingdings" pitchFamily="2" charset="2"/>
              </a:rPr>
              <a:t>) in m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m'</a:t>
            </a:r>
            <a:endParaRPr lang="de-DE" dirty="0">
              <a:sym typeface="Wingdings" pitchFamily="2" charset="2"/>
            </a:endParaRPr>
          </a:p>
          <a:p>
            <a:pPr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m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called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i="1" dirty="0" err="1">
                <a:sym typeface="Wingdings" pitchFamily="2" charset="2"/>
              </a:rPr>
              <a:t>deadlock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m'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m  </a:t>
            </a:r>
            <a:r>
              <a:rPr lang="de-DE" dirty="0" err="1">
                <a:sym typeface="Wingdings" pitchFamily="2" charset="2"/>
              </a:rPr>
              <a:t>m'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394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27CC-1891-F44A-8265-9DBC360A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96E4E-E560-B74B-A8D1-414A7294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 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infinite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markings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one-step</a:t>
            </a:r>
            <a:r>
              <a:rPr lang="de-DE" dirty="0"/>
              <a:t> </a:t>
            </a:r>
            <a:r>
              <a:rPr lang="de-DE" dirty="0" err="1"/>
              <a:t>firing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. The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a </a:t>
            </a:r>
            <a:r>
              <a:rPr lang="de-DE" dirty="0" err="1"/>
              <a:t>deadlock</a:t>
            </a:r>
            <a:r>
              <a:rPr lang="de-DE" dirty="0"/>
              <a:t> </a:t>
            </a:r>
            <a:r>
              <a:rPr lang="de-DE" dirty="0" err="1"/>
              <a:t>marking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forever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Formally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Infinite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markings</a:t>
            </a:r>
            <a:r>
              <a:rPr lang="de-DE" dirty="0"/>
              <a:t> (m</a:t>
            </a:r>
            <a:r>
              <a:rPr lang="de-DE" baseline="-25000" dirty="0"/>
              <a:t>1</a:t>
            </a:r>
            <a:r>
              <a:rPr lang="de-DE" dirty="0"/>
              <a:t> m</a:t>
            </a:r>
            <a:r>
              <a:rPr lang="de-DE" baseline="-25000" dirty="0"/>
              <a:t>2</a:t>
            </a:r>
            <a:r>
              <a:rPr lang="de-DE" dirty="0"/>
              <a:t> m</a:t>
            </a:r>
            <a:r>
              <a:rPr lang="de-DE" baseline="-25000" dirty="0"/>
              <a:t>3</a:t>
            </a:r>
            <a:r>
              <a:rPr lang="de-DE" dirty="0"/>
              <a:t> ....)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i="1" dirty="0" err="1"/>
              <a:t>trace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all i ≥ 1:</a:t>
            </a:r>
          </a:p>
          <a:p>
            <a:pPr>
              <a:buFontTx/>
              <a:buChar char="-"/>
            </a:pPr>
            <a:r>
              <a:rPr lang="de-DE" dirty="0"/>
              <a:t>m</a:t>
            </a:r>
            <a:r>
              <a:rPr lang="de-DE" baseline="-25000" dirty="0"/>
              <a:t>i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m</a:t>
            </a:r>
            <a:r>
              <a:rPr lang="de-DE" baseline="-25000" dirty="0">
                <a:sym typeface="Wingdings" pitchFamily="2" charset="2"/>
              </a:rPr>
              <a:t>i+1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or</a:t>
            </a:r>
            <a:endParaRPr lang="de-DE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de-DE" dirty="0">
                <a:sym typeface="Wingdings" pitchFamily="2" charset="2"/>
              </a:rPr>
              <a:t>m</a:t>
            </a:r>
            <a:r>
              <a:rPr lang="de-DE" baseline="-25000" dirty="0">
                <a:sym typeface="Wingdings" pitchFamily="2" charset="2"/>
              </a:rPr>
              <a:t>i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deadlock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m</a:t>
            </a:r>
            <a:r>
              <a:rPr lang="de-DE" baseline="-25000" dirty="0">
                <a:sym typeface="Wingdings" pitchFamily="2" charset="2"/>
              </a:rPr>
              <a:t>i+1</a:t>
            </a:r>
            <a:r>
              <a:rPr lang="de-DE" dirty="0">
                <a:sym typeface="Wingdings" pitchFamily="2" charset="2"/>
              </a:rPr>
              <a:t>=m</a:t>
            </a:r>
            <a:r>
              <a:rPr lang="de-DE" baseline="-25000" dirty="0">
                <a:sym typeface="Wingdings" pitchFamily="2" charset="2"/>
              </a:rPr>
              <a:t>i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49866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445FC-F5C1-864D-B413-0D82A61B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0BD0CD-79DE-4C49-99C9-916B5D51B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A </a:t>
                </a:r>
                <a:r>
                  <a:rPr lang="de-DE" dirty="0" err="1"/>
                  <a:t>suffix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trace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obtained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trace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removing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first</a:t>
                </a:r>
                <a:r>
                  <a:rPr lang="de-DE" dirty="0"/>
                  <a:t> </a:t>
                </a:r>
                <a:r>
                  <a:rPr lang="de-DE" dirty="0" err="1"/>
                  <a:t>n</a:t>
                </a:r>
                <a:r>
                  <a:rPr lang="de-DE" dirty="0"/>
                  <a:t> </a:t>
                </a:r>
                <a:r>
                  <a:rPr lang="de-DE" dirty="0" err="1"/>
                  <a:t>markings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sequence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natural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n.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Formally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 = (m</a:t>
                </a:r>
                <a:r>
                  <a:rPr lang="de-DE" baseline="-25000" dirty="0"/>
                  <a:t>1</a:t>
                </a:r>
                <a:r>
                  <a:rPr lang="de-DE" dirty="0"/>
                  <a:t> m</a:t>
                </a:r>
                <a:r>
                  <a:rPr lang="de-DE" baseline="-25000" dirty="0"/>
                  <a:t>2</a:t>
                </a:r>
                <a:r>
                  <a:rPr lang="de-DE" dirty="0"/>
                  <a:t> m</a:t>
                </a:r>
                <a:r>
                  <a:rPr lang="de-DE" baseline="-25000" dirty="0"/>
                  <a:t>3</a:t>
                </a:r>
                <a:r>
                  <a:rPr lang="de-DE" dirty="0"/>
                  <a:t> ....) </a:t>
                </a:r>
                <a:r>
                  <a:rPr lang="de-DE" dirty="0" err="1"/>
                  <a:t>be</a:t>
                </a:r>
                <a:r>
                  <a:rPr lang="de-DE" dirty="0"/>
                  <a:t> a </a:t>
                </a:r>
                <a:r>
                  <a:rPr lang="de-DE" dirty="0" err="1"/>
                  <a:t>trace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n≥0 a </a:t>
                </a:r>
                <a:r>
                  <a:rPr lang="de-DE" dirty="0" err="1"/>
                  <a:t>natural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. </a:t>
                </a:r>
              </a:p>
              <a:p>
                <a:pPr marL="0" indent="0">
                  <a:buNone/>
                </a:pPr>
                <a:r>
                  <a:rPr lang="de-DE" dirty="0"/>
                  <a:t>Trace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+</a:t>
                </a:r>
                <a:r>
                  <a:rPr lang="de-DE" dirty="0" err="1"/>
                  <a:t>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defined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(m</a:t>
                </a:r>
                <a:r>
                  <a:rPr lang="de-DE" baseline="-25000" dirty="0"/>
                  <a:t>n+1</a:t>
                </a:r>
                <a:r>
                  <a:rPr lang="de-DE" dirty="0"/>
                  <a:t> m</a:t>
                </a:r>
                <a:r>
                  <a:rPr lang="de-DE" baseline="-25000" dirty="0"/>
                  <a:t>n+2</a:t>
                </a:r>
                <a:r>
                  <a:rPr lang="de-DE" dirty="0"/>
                  <a:t> m</a:t>
                </a:r>
                <a:r>
                  <a:rPr lang="de-DE" baseline="-25000" dirty="0"/>
                  <a:t>n+3</a:t>
                </a:r>
                <a:r>
                  <a:rPr lang="de-DE" dirty="0"/>
                  <a:t> ...)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b="0" i="0" dirty="0" smtClean="0"/>
                      <m:t>For</m:t>
                    </m:r>
                    <m:r>
                      <m:rPr>
                        <m:nor/>
                      </m:rPr>
                      <a:rPr lang="de-DE" b="0" i="0" dirty="0" smtClean="0"/>
                      <m:t> </m:t>
                    </m:r>
                    <m:r>
                      <m:rPr>
                        <m:nor/>
                      </m:rPr>
                      <a:rPr lang="de-DE" b="0" i="0" dirty="0" smtClean="0"/>
                      <m:t>all</m:t>
                    </m:r>
                    <m:r>
                      <m:rPr>
                        <m:nor/>
                      </m:rPr>
                      <a:rPr lang="de-DE" b="0" i="0" dirty="0" smtClean="0"/>
                      <m:t> </m:t>
                    </m:r>
                    <m:r>
                      <m:rPr>
                        <m:nor/>
                      </m:rPr>
                      <a:rPr lang="de-DE" b="0" i="0" dirty="0" smtClean="0"/>
                      <m:t>n</m:t>
                    </m:r>
                    <m:r>
                      <m:rPr>
                        <m:nor/>
                      </m:rPr>
                      <a:rPr lang="de-DE" b="0" i="0" dirty="0" smtClean="0"/>
                      <m:t>,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de-DE" dirty="0"/>
                      <m:t>+</m:t>
                    </m:r>
                    <m:r>
                      <m:rPr>
                        <m:nor/>
                      </m:rPr>
                      <a:rPr lang="de-DE" dirty="0" err="1"/>
                      <m:t>n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i="1" dirty="0" err="1"/>
                  <a:t>suffix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baseline="-250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0BD0CD-79DE-4C49-99C9-916B5D51B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4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6CA14-F433-B048-88FB-791296A2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Satisfaction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LTL </a:t>
            </a:r>
            <a:r>
              <a:rPr lang="de-DE" dirty="0" err="1"/>
              <a:t>formulas</a:t>
            </a:r>
            <a:r>
              <a:rPr lang="de-DE" dirty="0"/>
              <a:t> in </a:t>
            </a:r>
            <a:r>
              <a:rPr lang="de-DE" dirty="0" err="1"/>
              <a:t>traces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35A962-2046-7340-BA77-00168A3A2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Let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 = (m</a:t>
                </a:r>
                <a:r>
                  <a:rPr lang="de-DE" baseline="-25000" dirty="0"/>
                  <a:t>1</a:t>
                </a:r>
                <a:r>
                  <a:rPr lang="de-DE" dirty="0"/>
                  <a:t> m</a:t>
                </a:r>
                <a:r>
                  <a:rPr lang="de-DE" baseline="-25000" dirty="0"/>
                  <a:t>2</a:t>
                </a:r>
                <a:r>
                  <a:rPr lang="de-DE" dirty="0"/>
                  <a:t> m</a:t>
                </a:r>
                <a:r>
                  <a:rPr lang="de-DE" baseline="-25000" dirty="0"/>
                  <a:t>3</a:t>
                </a:r>
                <a:r>
                  <a:rPr lang="de-DE" dirty="0"/>
                  <a:t> ...) </a:t>
                </a:r>
                <a:r>
                  <a:rPr lang="de-DE" dirty="0" err="1"/>
                  <a:t>be</a:t>
                </a:r>
                <a:r>
                  <a:rPr lang="de-DE" dirty="0"/>
                  <a:t> a </a:t>
                </a:r>
                <a:r>
                  <a:rPr lang="de-DE" dirty="0" err="1"/>
                  <a:t>trace</a:t>
                </a:r>
                <a:r>
                  <a:rPr lang="de-DE" dirty="0"/>
                  <a:t>.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an </a:t>
                </a:r>
                <a:r>
                  <a:rPr lang="de-DE" dirty="0" err="1"/>
                  <a:t>atomic</a:t>
                </a:r>
                <a:r>
                  <a:rPr lang="de-DE" dirty="0"/>
                  <a:t> </a:t>
                </a:r>
                <a:r>
                  <a:rPr lang="de-DE" dirty="0" err="1"/>
                  <a:t>proposition</a:t>
                </a:r>
                <a:r>
                  <a:rPr lang="de-DE" dirty="0"/>
                  <a:t> a,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de-DE" dirty="0"/>
                  <a:t>a </a:t>
                </a:r>
                <a:r>
                  <a:rPr lang="de-DE" dirty="0" err="1"/>
                  <a:t>iff</a:t>
                </a:r>
                <a:r>
                  <a:rPr lang="de-DE" dirty="0"/>
                  <a:t> m</a:t>
                </a:r>
                <a:r>
                  <a:rPr lang="de-DE" baseline="-25000" dirty="0"/>
                  <a:t>1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 ("m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a"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defined</a:t>
                </a:r>
                <a:r>
                  <a:rPr lang="de-DE" dirty="0"/>
                  <a:t> </a:t>
                </a:r>
                <a:r>
                  <a:rPr lang="de-DE" dirty="0" err="1"/>
                  <a:t>elsewhere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MCC </a:t>
                </a:r>
                <a:r>
                  <a:rPr lang="de-DE" dirty="0" err="1"/>
                  <a:t>manual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/>
                  <a:t> iff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/>
                  <a:t>and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/>
                  <a:t> iff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/>
                  <a:t>or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/>
                  <a:t>iff</a:t>
                </a:r>
                <a:r>
                  <a:rPr lang="de-DE" dirty="0"/>
                  <a:t> not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X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 iff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+1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   (X  "</a:t>
                </a:r>
                <a:r>
                  <a:rPr lang="de-DE" dirty="0" err="1"/>
                  <a:t>nextstep</a:t>
                </a:r>
                <a:r>
                  <a:rPr lang="de-DE" dirty="0"/>
                  <a:t>" </a:t>
                </a:r>
                <a:r>
                  <a:rPr lang="de-DE" dirty="0" err="1"/>
                  <a:t>operator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F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iff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exists</a:t>
                </a:r>
                <a:r>
                  <a:rPr lang="de-DE" dirty="0"/>
                  <a:t> an i, i ≥ 0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+i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  (F "</a:t>
                </a:r>
                <a:r>
                  <a:rPr lang="de-DE" dirty="0" err="1"/>
                  <a:t>finally</a:t>
                </a:r>
                <a:r>
                  <a:rPr lang="de-DE" dirty="0"/>
                  <a:t>" / "</a:t>
                </a:r>
                <a:r>
                  <a:rPr lang="de-DE" dirty="0" err="1"/>
                  <a:t>future</a:t>
                </a:r>
                <a:r>
                  <a:rPr lang="de-DE" dirty="0"/>
                  <a:t>" </a:t>
                </a:r>
                <a:r>
                  <a:rPr lang="de-DE" dirty="0" err="1"/>
                  <a:t>operator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G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iff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all i, i ≥ 0: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+i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  (G "</a:t>
                </a:r>
                <a:r>
                  <a:rPr lang="de-DE" dirty="0" err="1"/>
                  <a:t>globally</a:t>
                </a:r>
                <a:r>
                  <a:rPr lang="de-DE" dirty="0"/>
                  <a:t>" / "</a:t>
                </a:r>
                <a:r>
                  <a:rPr lang="de-DE" dirty="0" err="1"/>
                  <a:t>invariantly</a:t>
                </a:r>
                <a:r>
                  <a:rPr lang="de-DE" dirty="0"/>
                  <a:t>" </a:t>
                </a:r>
                <a:r>
                  <a:rPr lang="de-DE" dirty="0" err="1"/>
                  <a:t>operator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U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iff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exists</a:t>
                </a:r>
                <a:r>
                  <a:rPr lang="de-DE" dirty="0"/>
                  <a:t> an i, i ≥ 0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+i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 all </a:t>
                </a:r>
                <a:r>
                  <a:rPr lang="de-DE" dirty="0" err="1"/>
                  <a:t>j</a:t>
                </a:r>
                <a:r>
                  <a:rPr lang="de-DE" dirty="0"/>
                  <a:t> (0 ≤ </a:t>
                </a:r>
                <a:r>
                  <a:rPr lang="de-DE" dirty="0" err="1"/>
                  <a:t>j</a:t>
                </a:r>
                <a:r>
                  <a:rPr lang="de-DE" dirty="0"/>
                  <a:t> &lt; i):              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+j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(U "</a:t>
                </a:r>
                <a:r>
                  <a:rPr lang="de-DE" dirty="0" err="1"/>
                  <a:t>until</a:t>
                </a:r>
                <a:r>
                  <a:rPr lang="de-DE" dirty="0"/>
                  <a:t>" </a:t>
                </a:r>
                <a:r>
                  <a:rPr lang="de-DE" dirty="0" err="1"/>
                  <a:t>operator</a:t>
                </a:r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35A962-2046-7340-BA77-00168A3A2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121" b="-29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8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41C57-FD5B-1B42-9086-CB2F59EC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Satisfaction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LTL </a:t>
            </a:r>
            <a:r>
              <a:rPr lang="de-DE" dirty="0" err="1"/>
              <a:t>Formula</a:t>
            </a:r>
            <a:r>
              <a:rPr lang="de-DE" dirty="0"/>
              <a:t> in Petri 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0C0B308-6C92-6443-B49D-B8A74DEE6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Let m</a:t>
                </a:r>
                <a:r>
                  <a:rPr lang="de-DE" baseline="-25000" dirty="0"/>
                  <a:t>0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initial </a:t>
                </a:r>
                <a:r>
                  <a:rPr lang="de-DE" dirty="0" err="1"/>
                  <a:t>marking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N.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Trace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 = (m</a:t>
                </a:r>
                <a:r>
                  <a:rPr lang="de-DE" baseline="-25000" dirty="0"/>
                  <a:t>1</a:t>
                </a:r>
                <a:r>
                  <a:rPr lang="de-DE" dirty="0"/>
                  <a:t> m</a:t>
                </a:r>
                <a:r>
                  <a:rPr lang="de-DE" baseline="-25000" dirty="0"/>
                  <a:t>2</a:t>
                </a:r>
                <a:r>
                  <a:rPr lang="de-DE" dirty="0"/>
                  <a:t> m</a:t>
                </a:r>
                <a:r>
                  <a:rPr lang="de-DE" baseline="-25000" dirty="0"/>
                  <a:t>3</a:t>
                </a:r>
                <a:r>
                  <a:rPr lang="de-DE" dirty="0"/>
                  <a:t> ...)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i="1" dirty="0"/>
                  <a:t>initial </a:t>
                </a:r>
                <a:r>
                  <a:rPr lang="de-DE" i="1" dirty="0" err="1"/>
                  <a:t>trace</a:t>
                </a:r>
                <a:r>
                  <a:rPr lang="de-DE" i="1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m</a:t>
                </a:r>
                <a:r>
                  <a:rPr lang="de-DE" baseline="-25000" dirty="0"/>
                  <a:t>0</a:t>
                </a:r>
                <a:r>
                  <a:rPr lang="de-DE" dirty="0"/>
                  <a:t> = m</a:t>
                </a:r>
                <a:r>
                  <a:rPr lang="de-DE" baseline="-25000" dirty="0"/>
                  <a:t>1</a:t>
                </a:r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For</a:t>
                </a:r>
                <a:r>
                  <a:rPr lang="de-DE" dirty="0"/>
                  <a:t> an LTL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, 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 (</a:t>
                </a:r>
                <a:r>
                  <a:rPr lang="de-DE" dirty="0" err="1">
                    <a:ea typeface="Cambria Math" panose="02040503050406030204" pitchFamily="18" charset="0"/>
                  </a:rPr>
                  <a:t>equivalently</a:t>
                </a:r>
                <a:r>
                  <a:rPr lang="de-DE" dirty="0">
                    <a:ea typeface="Cambria Math" panose="02040503050406030204" pitchFamily="18" charset="0"/>
                  </a:rPr>
                  <a:t>: </a:t>
                </a:r>
                <a:r>
                  <a:rPr lang="de-DE" dirty="0"/>
                  <a:t>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A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where A </a:t>
                </a:r>
                <a:r>
                  <a:rPr lang="de-DE" dirty="0" err="1">
                    <a:ea typeface="Cambria Math" panose="02040503050406030204" pitchFamily="18" charset="0"/>
                  </a:rPr>
                  <a:t>is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universal </a:t>
                </a:r>
                <a:r>
                  <a:rPr lang="de-DE" dirty="0" err="1">
                    <a:ea typeface="Cambria Math" panose="02040503050406030204" pitchFamily="18" charset="0"/>
                  </a:rPr>
                  <a:t>path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quantifier</a:t>
                </a:r>
                <a:r>
                  <a:rPr lang="de-DE" dirty="0">
                    <a:ea typeface="Cambria Math" panose="02040503050406030204" pitchFamily="18" charset="0"/>
                  </a:rPr>
                  <a:t>) </a:t>
                </a:r>
                <a:r>
                  <a:rPr lang="de-DE" dirty="0" err="1">
                    <a:ea typeface="Cambria Math" panose="02040503050406030204" pitchFamily="18" charset="0"/>
                  </a:rPr>
                  <a:t>if</a:t>
                </a:r>
                <a:r>
                  <a:rPr lang="de-DE" dirty="0">
                    <a:ea typeface="Cambria Math" panose="02040503050406030204" pitchFamily="18" charset="0"/>
                  </a:rPr>
                  <a:t>, </a:t>
                </a:r>
                <a:r>
                  <a:rPr lang="de-DE" dirty="0" err="1">
                    <a:ea typeface="Cambria Math" panose="02040503050406030204" pitchFamily="18" charset="0"/>
                  </a:rPr>
                  <a:t>for</a:t>
                </a:r>
                <a:r>
                  <a:rPr lang="de-DE" dirty="0">
                    <a:ea typeface="Cambria Math" panose="02040503050406030204" pitchFamily="18" charset="0"/>
                  </a:rPr>
                  <a:t> all initial </a:t>
                </a:r>
                <a:r>
                  <a:rPr lang="de-DE" dirty="0" err="1">
                    <a:ea typeface="Cambria Math" panose="02040503050406030204" pitchFamily="18" charset="0"/>
                  </a:rPr>
                  <a:t>traces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0C0B308-6C92-6443-B49D-B8A74DEE6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65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ABCF9-BCF5-6648-8D5C-2B13C746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LTL </a:t>
            </a:r>
            <a:r>
              <a:rPr lang="de-DE" dirty="0" err="1"/>
              <a:t>category</a:t>
            </a:r>
            <a:r>
              <a:rPr lang="de-DE" dirty="0"/>
              <a:t> in MCC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2D406E1-E385-484A-AF58-C785060C7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Problem </a:t>
                </a:r>
                <a:r>
                  <a:rPr lang="de-DE" dirty="0" err="1"/>
                  <a:t>description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Given</a:t>
                </a:r>
                <a:endParaRPr lang="de-DE" dirty="0"/>
              </a:p>
              <a:p>
                <a:r>
                  <a:rPr lang="de-DE" dirty="0"/>
                  <a:t>A (PT </a:t>
                </a:r>
                <a:r>
                  <a:rPr lang="de-DE" dirty="0" err="1"/>
                  <a:t>or</a:t>
                </a:r>
                <a:r>
                  <a:rPr lang="de-DE" dirty="0"/>
                  <a:t> CP) </a:t>
                </a:r>
                <a:r>
                  <a:rPr lang="de-DE" dirty="0" err="1"/>
                  <a:t>net</a:t>
                </a:r>
                <a:r>
                  <a:rPr lang="de-DE" dirty="0"/>
                  <a:t> N </a:t>
                </a:r>
                <a:r>
                  <a:rPr lang="de-DE" dirty="0" err="1"/>
                  <a:t>and</a:t>
                </a:r>
                <a:endParaRPr lang="de-DE" dirty="0"/>
              </a:p>
              <a:p>
                <a:r>
                  <a:rPr lang="de-DE" dirty="0"/>
                  <a:t>an LTL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,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decide</a:t>
                </a:r>
                <a:r>
                  <a:rPr lang="de-DE" dirty="0"/>
                  <a:t> </a:t>
                </a:r>
                <a:r>
                  <a:rPr lang="de-DE" dirty="0" err="1"/>
                  <a:t>whether</a:t>
                </a:r>
                <a:r>
                  <a:rPr lang="de-DE" dirty="0"/>
                  <a:t> 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!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2D406E1-E385-484A-AF58-C785060C7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28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59199-C4DF-8C4A-B4DC-EE34B013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Remarks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7D0C2-70DF-2D46-A280-FD1B07A0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definitions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reachability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Kripke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. A </a:t>
            </a:r>
            <a:r>
              <a:rPr lang="de-DE" dirty="0" err="1"/>
              <a:t>Kripke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. The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deadlock</a:t>
            </a:r>
            <a:r>
              <a:rPr lang="de-DE" dirty="0"/>
              <a:t> </a:t>
            </a:r>
            <a:r>
              <a:rPr lang="de-DE" dirty="0" err="1"/>
              <a:t>marking</a:t>
            </a:r>
            <a:r>
              <a:rPr lang="de-DE" dirty="0"/>
              <a:t> m, 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successor</a:t>
            </a:r>
            <a:r>
              <a:rPr lang="de-DE" dirty="0"/>
              <a:t> (</a:t>
            </a:r>
            <a:r>
              <a:rPr lang="de-DE" dirty="0" err="1"/>
              <a:t>self</a:t>
            </a:r>
            <a:r>
              <a:rPr lang="de-DE" dirty="0"/>
              <a:t>-loop).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"</a:t>
            </a:r>
            <a:r>
              <a:rPr lang="de-DE" dirty="0" err="1"/>
              <a:t>trace</a:t>
            </a:r>
            <a:r>
              <a:rPr lang="de-DE" dirty="0"/>
              <a:t>".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Kripke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LTL </a:t>
            </a:r>
            <a:r>
              <a:rPr lang="de-DE" dirty="0" err="1"/>
              <a:t>semantics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undisputed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96875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Macintosh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LTL in MCC Definition of Semantics</vt:lpstr>
      <vt:lpstr>One-Step Reachability Relation</vt:lpstr>
      <vt:lpstr>Trace</vt:lpstr>
      <vt:lpstr>Suffix</vt:lpstr>
      <vt:lpstr>Satisfaction of LTL formulas in traces</vt:lpstr>
      <vt:lpstr>Satisfaction of LTL Formula in Petri Net</vt:lpstr>
      <vt:lpstr>LTL category in MCC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LTL in MCC Definition of Semantics</dc:title>
  <dc:creator>Microsoft Office User</dc:creator>
  <cp:lastModifiedBy>Microsoft Office User</cp:lastModifiedBy>
  <cp:revision>8</cp:revision>
  <dcterms:created xsi:type="dcterms:W3CDTF">2020-06-26T13:32:16Z</dcterms:created>
  <dcterms:modified xsi:type="dcterms:W3CDTF">2020-06-27T08:16:57Z</dcterms:modified>
</cp:coreProperties>
</file>