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2899271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1923678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736100" y="325124"/>
            <a:ext cx="937514" cy="230402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WIN7</cp:lastModifiedBy>
  <cp:revision>29</cp:revision>
  <dcterms:created xsi:type="dcterms:W3CDTF">2014-04-01T16:27:38Z</dcterms:created>
  <dcterms:modified xsi:type="dcterms:W3CDTF">2016-05-16T07:18:33Z</dcterms:modified>
</cp:coreProperties>
</file>