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88432" y="4323233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88432" y="314781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0" y="22895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74" y="2819588"/>
            <a:ext cx="1301512" cy="32184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881908" y="2118608"/>
            <a:ext cx="1749286" cy="174928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2015-02-21T14:31:33Z</dcterms:modified>
</cp:coreProperties>
</file>