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1680" y="78180"/>
            <a:ext cx="745232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2924944"/>
            <a:ext cx="4824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20" y="1772816"/>
            <a:ext cx="48245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2534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552" y="609329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752" y="1484784"/>
            <a:ext cx="6347048" cy="4525963"/>
          </a:xfrm>
        </p:spPr>
        <p:txBody>
          <a:bodyPr>
            <a:normAutofit fontScale="92500"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4:3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106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2014-04-01T16:35:38Z</dcterms:created>
  <dcterms:modified xsi:type="dcterms:W3CDTF">2014-12-22T09:38:22Z</dcterms:modified>
</cp:coreProperties>
</file>