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60" r:id="rId37"/>
    <p:sldId id="292" r:id="rId38"/>
    <p:sldId id="29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F60"/>
    <a:srgbClr val="74888E"/>
    <a:srgbClr val="96A8B8"/>
    <a:srgbClr val="8C9EAC"/>
    <a:srgbClr val="73848C"/>
    <a:srgbClr val="1593A4"/>
    <a:srgbClr val="4EE7FC"/>
    <a:srgbClr val="75C6D5"/>
    <a:srgbClr val="226CC7"/>
    <a:srgbClr val="566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93" autoAdjust="0"/>
  </p:normalViewPr>
  <p:slideViewPr>
    <p:cSldViewPr>
      <p:cViewPr varScale="1">
        <p:scale>
          <a:sx n="173" d="100"/>
          <a:sy n="173" d="100"/>
        </p:scale>
        <p:origin x="924" y="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9" d="100"/>
          <a:sy n="139" d="100"/>
        </p:scale>
        <p:origin x="46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0838852381133942E-2"/>
          <c:y val="0.12544773200007633"/>
          <c:w val="0.87008867513145483"/>
          <c:h val="0.72800630176893932"/>
        </c:manualLayout>
      </c:layout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spPr>
            <a:solidFill>
              <a:srgbClr val="148E99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TEXT2</c:v>
                </c:pt>
              </c:strCache>
            </c:strRef>
          </c:tx>
          <c:spPr>
            <a:solidFill>
              <a:srgbClr val="0E3F6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TEXT3</c:v>
                </c:pt>
              </c:strCache>
            </c:strRef>
          </c:tx>
          <c:spPr>
            <a:solidFill>
              <a:srgbClr val="758B9B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3724592"/>
        <c:axId val="213725152"/>
        <c:axId val="0"/>
      </c:bar3DChart>
      <c:catAx>
        <c:axId val="2137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13725152"/>
        <c:crosses val="autoZero"/>
        <c:auto val="1"/>
        <c:lblAlgn val="ctr"/>
        <c:lblOffset val="100"/>
        <c:noMultiLvlLbl val="0"/>
      </c:catAx>
      <c:valAx>
        <c:axId val="213725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1372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12000883044202E-2"/>
          <c:y val="0.15441431945897774"/>
          <c:w val="0.80714286221316145"/>
          <c:h val="0.701128617563949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 01</c:v>
                </c:pt>
              </c:strCache>
            </c:strRef>
          </c:tx>
          <c:spPr>
            <a:solidFill>
              <a:srgbClr val="FEAC35"/>
            </a:solidFill>
            <a:ln w="28575">
              <a:noFill/>
            </a:ln>
            <a:scene3d>
              <a:camera prst="orthographicFront"/>
              <a:lightRig rig="threePt" dir="t"/>
            </a:scene3d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74888E"/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invertIfNegative val="0"/>
            <c:bubble3D val="0"/>
            <c:spPr>
              <a:solidFill>
                <a:srgbClr val="148E99"/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/>
            </c:spPr>
          </c:dPt>
          <c:dPt>
            <c:idx val="2"/>
            <c:invertIfNegative val="0"/>
            <c:bubble3D val="0"/>
            <c:spPr>
              <a:solidFill>
                <a:srgbClr val="0E3F60"/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/>
            </c:spPr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4361008"/>
        <c:axId val="304360448"/>
      </c:barChart>
      <c:stockChart>
        <c:ser>
          <c:idx val="2"/>
          <c:order val="1"/>
          <c:tx>
            <c:strRef>
              <c:f>Sheet1!$D$1</c:f>
              <c:strCache>
                <c:ptCount val="1"/>
                <c:pt idx="0">
                  <c:v>PART 03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</c:v>
                </c:pt>
                <c:pt idx="1">
                  <c:v>12</c:v>
                </c:pt>
                <c:pt idx="2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364928"/>
        <c:axId val="304365488"/>
      </c:stockChart>
      <c:catAx>
        <c:axId val="304361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304360448"/>
        <c:crosses val="autoZero"/>
        <c:auto val="1"/>
        <c:lblAlgn val="ctr"/>
        <c:lblOffset val="100"/>
        <c:noMultiLvlLbl val="0"/>
      </c:catAx>
      <c:valAx>
        <c:axId val="30436044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304361008"/>
        <c:crosses val="autoZero"/>
        <c:crossBetween val="between"/>
      </c:valAx>
      <c:valAx>
        <c:axId val="304365488"/>
        <c:scaling>
          <c:orientation val="minMax"/>
        </c:scaling>
        <c:delete val="0"/>
        <c:axPos val="r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304364928"/>
        <c:crosses val="max"/>
        <c:crossBetween val="between"/>
      </c:valAx>
      <c:catAx>
        <c:axId val="3043649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436548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>
              <a:solidFill>
                <a:srgbClr val="74888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10"/>
            <c:spPr>
              <a:solidFill>
                <a:schemeClr val="bg1"/>
              </a:solidFill>
              <a:ln w="28575">
                <a:solidFill>
                  <a:srgbClr val="74888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3.3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ln w="28575">
              <a:solidFill>
                <a:srgbClr val="148E9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10"/>
            <c:spPr>
              <a:solidFill>
                <a:schemeClr val="bg1"/>
              </a:solidFill>
              <a:ln w="28575">
                <a:solidFill>
                  <a:srgbClr val="148E99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3.4</c:v>
                </c:pt>
                <c:pt idx="2">
                  <c:v>0.8</c:v>
                </c:pt>
                <c:pt idx="3">
                  <c:v>1.8</c:v>
                </c:pt>
                <c:pt idx="4">
                  <c:v>2.5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ln w="28575">
              <a:solidFill>
                <a:srgbClr val="0E3F6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10"/>
            <c:spPr>
              <a:solidFill>
                <a:schemeClr val="bg1"/>
              </a:solidFill>
              <a:ln w="28575">
                <a:solidFill>
                  <a:srgbClr val="0E3F6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363808"/>
        <c:axId val="304364368"/>
      </c:lineChart>
      <c:catAx>
        <c:axId val="304363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304364368"/>
        <c:crosses val="autoZero"/>
        <c:auto val="1"/>
        <c:lblAlgn val="ctr"/>
        <c:lblOffset val="100"/>
        <c:noMultiLvlLbl val="0"/>
      </c:catAx>
      <c:valAx>
        <c:axId val="30436436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30436380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6287068551093208E-3"/>
          <c:y val="0.12635048620074357"/>
          <c:w val="0.88521762086844979"/>
          <c:h val="0.7728059061660685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31"/>
          <c:dPt>
            <c:idx val="0"/>
            <c:bubble3D val="0"/>
            <c:explosion val="20"/>
            <c:spPr>
              <a:solidFill>
                <a:srgbClr val="0E3F60"/>
              </a:solidFill>
              <a:ln>
                <a:noFill/>
              </a:ln>
              <a:effectLst/>
              <a:sp3d/>
            </c:spPr>
          </c:dPt>
          <c:dPt>
            <c:idx val="1"/>
            <c:bubble3D val="0"/>
            <c:explosion val="12"/>
            <c:spPr>
              <a:solidFill>
                <a:srgbClr val="636B70"/>
              </a:solidFill>
              <a:ln>
                <a:noFill/>
              </a:ln>
              <a:effectLst/>
              <a:sp3d/>
            </c:spPr>
          </c:dPt>
          <c:dPt>
            <c:idx val="2"/>
            <c:bubble3D val="0"/>
            <c:spPr>
              <a:solidFill>
                <a:srgbClr val="148E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3"/>
            <c:bubble3D val="0"/>
            <c:explosion val="19"/>
            <c:spPr>
              <a:solidFill>
                <a:srgbClr val="8C9EAC"/>
              </a:solidFill>
              <a:ln>
                <a:noFill/>
              </a:ln>
              <a:effectLst/>
              <a:sp3d/>
            </c:spPr>
          </c:dPt>
          <c:dLbls>
            <c:dLbl>
              <c:idx val="0"/>
              <c:layout>
                <c:manualLayout>
                  <c:x val="-6.2989114223400908E-2"/>
                  <c:y val="-0.4022386831698951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5.0052779883986209E-2"/>
                  <c:y val="-0.2477543747782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6.4058745937246421E-3"/>
                  <c:y val="-8.198280428041775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4.3109110511001691E-2"/>
                  <c:y val="-7.00044223441509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128562079483739"/>
          <c:y val="0.32771151251133546"/>
          <c:w val="8.1756722136848509E-2"/>
          <c:h val="0.251252911805087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CE1B-7726-44AB-B68E-C11CE166C321}" type="datetimeFigureOut">
              <a:rPr lang="ko-KR" altLang="en-US" smtClean="0"/>
              <a:pPr/>
              <a:t>2016-07-13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CAE5-0202-457F-B7B5-C12BC9B75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76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0B50-12A7-4706-9B6D-E5E8A50018B8}" type="datetimeFigureOut">
              <a:rPr lang="ko-KR" altLang="en-US" smtClean="0"/>
              <a:pPr/>
              <a:t>2016-07-13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6DB7-65CD-4CC6-B354-EFC016D177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61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067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84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2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67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47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6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8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7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71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1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0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98"/>
          <a:stretch/>
        </p:blipFill>
        <p:spPr>
          <a:xfrm>
            <a:off x="571" y="429"/>
            <a:ext cx="9142857" cy="4724716"/>
          </a:xfrm>
          <a:prstGeom prst="rect">
            <a:avLst/>
          </a:prstGeom>
        </p:spPr>
      </p:pic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1070577" y="6273572"/>
            <a:ext cx="7004415" cy="395788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070577" y="4974207"/>
            <a:ext cx="7004415" cy="1214896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kern="1200" cap="none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7" t="35300" r="9045" b="31097"/>
          <a:stretch/>
        </p:blipFill>
        <p:spPr>
          <a:xfrm>
            <a:off x="827584" y="2420889"/>
            <a:ext cx="7488832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7" t="10096" r="9045" b="73102"/>
          <a:stretch/>
        </p:blipFill>
        <p:spPr>
          <a:xfrm>
            <a:off x="5868144" y="692695"/>
            <a:ext cx="2448272" cy="11521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5" t="5895" r="64964" b="74153"/>
          <a:stretch/>
        </p:blipFill>
        <p:spPr>
          <a:xfrm>
            <a:off x="827584" y="404663"/>
            <a:ext cx="2376264" cy="13681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7" t="9045" r="42911" b="72052"/>
          <a:stretch/>
        </p:blipFill>
        <p:spPr>
          <a:xfrm>
            <a:off x="3779912" y="620687"/>
            <a:ext cx="1440160" cy="1296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51520" y="269776"/>
            <a:ext cx="5472608" cy="1143000"/>
          </a:xfrm>
        </p:spPr>
        <p:txBody>
          <a:bodyPr>
            <a:normAutofit/>
          </a:bodyPr>
          <a:lstStyle>
            <a:lvl1pPr algn="ctr">
              <a:defRPr sz="3600" b="1" cap="none" spc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7" t="67852" r="2745"/>
          <a:stretch/>
        </p:blipFill>
        <p:spPr>
          <a:xfrm>
            <a:off x="6444208" y="4653136"/>
            <a:ext cx="2448272" cy="22044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05"/>
          <a:stretch/>
        </p:blipFill>
        <p:spPr>
          <a:xfrm>
            <a:off x="571" y="6741368"/>
            <a:ext cx="9142857" cy="1162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66" t="35298" b="44750"/>
          <a:stretch/>
        </p:blipFill>
        <p:spPr>
          <a:xfrm>
            <a:off x="7092280" y="2420887"/>
            <a:ext cx="2051148" cy="13681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4" t="4845" r="5895" b="75203"/>
          <a:stretch/>
        </p:blipFill>
        <p:spPr>
          <a:xfrm>
            <a:off x="6228184" y="332655"/>
            <a:ext cx="2376264" cy="1368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52"/>
          <a:stretch/>
        </p:blipFill>
        <p:spPr>
          <a:xfrm>
            <a:off x="571" y="429"/>
            <a:ext cx="9142857" cy="206042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074440" y="413792"/>
            <a:ext cx="6995120" cy="1143000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" t="33198" r="5107"/>
          <a:stretch/>
        </p:blipFill>
        <p:spPr>
          <a:xfrm>
            <a:off x="395536" y="2276872"/>
            <a:ext cx="8280920" cy="458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04"/>
          <a:stretch/>
        </p:blipFill>
        <p:spPr>
          <a:xfrm>
            <a:off x="571" y="429"/>
            <a:ext cx="9142857" cy="98030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4366"/>
            <a:ext cx="6563072" cy="922114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27584" y="1700808"/>
            <a:ext cx="7488832" cy="4525963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05"/>
          <a:stretch/>
        </p:blipFill>
        <p:spPr>
          <a:xfrm>
            <a:off x="571" y="6741368"/>
            <a:ext cx="9142857" cy="1162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6" b="85704"/>
          <a:stretch/>
        </p:blipFill>
        <p:spPr>
          <a:xfrm>
            <a:off x="571" y="836713"/>
            <a:ext cx="9142857" cy="144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6" t="644" r="382" b="87804"/>
          <a:stretch/>
        </p:blipFill>
        <p:spPr>
          <a:xfrm>
            <a:off x="7380312" y="44625"/>
            <a:ext cx="1728192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04"/>
          <a:stretch/>
        </p:blipFill>
        <p:spPr>
          <a:xfrm>
            <a:off x="571" y="429"/>
            <a:ext cx="9142857" cy="9803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4366"/>
            <a:ext cx="6563072" cy="922114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05"/>
          <a:stretch/>
        </p:blipFill>
        <p:spPr>
          <a:xfrm>
            <a:off x="571" y="6741368"/>
            <a:ext cx="9142857" cy="1162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6" b="85704"/>
          <a:stretch/>
        </p:blipFill>
        <p:spPr>
          <a:xfrm>
            <a:off x="571" y="836713"/>
            <a:ext cx="9142857" cy="14401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6" t="644" r="382" b="87804"/>
          <a:stretch/>
        </p:blipFill>
        <p:spPr>
          <a:xfrm>
            <a:off x="7380312" y="44625"/>
            <a:ext cx="1728192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599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  <p:sldLayoutId id="2147483689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0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tmanager.co.kr/" TargetMode="External"/><Relationship Id="rId3" Type="http://schemas.openxmlformats.org/officeDocument/2006/relationships/image" Target="../media/image41.png"/><Relationship Id="rId7" Type="http://schemas.openxmlformats.org/officeDocument/2006/relationships/hyperlink" Target="mailto:cs@ptmanager.co.kr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5.png"/><Relationship Id="rId5" Type="http://schemas.openxmlformats.org/officeDocument/2006/relationships/image" Target="../media/image43.jpeg"/><Relationship Id="rId10" Type="http://schemas.openxmlformats.org/officeDocument/2006/relationships/hyperlink" Target="http://www.pptworld.co.kr/" TargetMode="External"/><Relationship Id="rId4" Type="http://schemas.openxmlformats.org/officeDocument/2006/relationships/image" Target="../media/image42.png"/><Relationship Id="rId9" Type="http://schemas.openxmlformats.org/officeDocument/2006/relationships/hyperlink" Target="mailto:cs@pptworld.co.k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30770" y="5378116"/>
            <a:ext cx="8482460" cy="940250"/>
          </a:xfrm>
          <a:effectLst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400" dirty="0"/>
              <a:t>PPT </a:t>
            </a:r>
            <a:r>
              <a:rPr lang="en-US" altLang="ko-KR" sz="5400" dirty="0" smtClean="0"/>
              <a:t>WORLD TEMPLATE </a:t>
            </a:r>
            <a:endParaRPr lang="ko-KR" altLang="en-US" sz="5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449136" y="6142566"/>
            <a:ext cx="8245729" cy="526794"/>
          </a:xfrm>
        </p:spPr>
        <p:txBody>
          <a:bodyPr>
            <a:noAutofit/>
          </a:bodyPr>
          <a:lstStyle/>
          <a:p>
            <a:r>
              <a:rPr lang="en-US" altLang="ko-KR" sz="900" dirty="0" smtClean="0"/>
              <a:t>Our company wishes to own a successful presentation to provide a variety of Presentation templates are working. </a:t>
            </a:r>
          </a:p>
          <a:p>
            <a:r>
              <a:rPr lang="en-US" altLang="ko-KR" sz="900" dirty="0" smtClean="0"/>
              <a:t>You want to create your own templates. I'll do my best.</a:t>
            </a:r>
          </a:p>
          <a:p>
            <a:endParaRPr lang="ko-KR" altLang="en-US" sz="900" dirty="0"/>
          </a:p>
        </p:txBody>
      </p:sp>
      <p:sp>
        <p:nvSpPr>
          <p:cNvPr id="11" name="제목 4"/>
          <p:cNvSpPr txBox="1">
            <a:spLocks/>
          </p:cNvSpPr>
          <p:nvPr/>
        </p:nvSpPr>
        <p:spPr>
          <a:xfrm>
            <a:off x="2428140" y="4858144"/>
            <a:ext cx="4287721" cy="605172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ln w="17780" cmpd="sng">
                  <a:noFill/>
                  <a:prstDash val="solid"/>
                  <a:miter lim="800000"/>
                </a:ln>
                <a:solidFill>
                  <a:srgbClr val="0E3F60"/>
                </a:solidFill>
                <a:latin typeface="Arial" pitchFamily="34" charset="0"/>
                <a:ea typeface="+mj-ea"/>
                <a:cs typeface="Arial" pitchFamily="34" charset="0"/>
              </a:rPr>
              <a:t>No.1 Presentation</a:t>
            </a:r>
            <a:endParaRPr lang="ko-KR" altLang="en-US" sz="3200" b="1" dirty="0">
              <a:ln w="17780" cmpd="sng">
                <a:noFill/>
                <a:prstDash val="solid"/>
                <a:miter lim="800000"/>
              </a:ln>
              <a:solidFill>
                <a:srgbClr val="0E3F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allAtOnce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/>
          <p:cNvGrpSpPr/>
          <p:nvPr/>
        </p:nvGrpSpPr>
        <p:grpSpPr>
          <a:xfrm>
            <a:off x="980768" y="2603948"/>
            <a:ext cx="7191632" cy="2781692"/>
            <a:chOff x="1240810" y="2603948"/>
            <a:chExt cx="6685043" cy="2781692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4555733" y="1689492"/>
              <a:ext cx="0" cy="31909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1240810" y="2603948"/>
              <a:ext cx="6685043" cy="2781692"/>
              <a:chOff x="1538139" y="-392718"/>
              <a:chExt cx="6077312" cy="5163423"/>
            </a:xfrm>
          </p:grpSpPr>
          <p:cxnSp>
            <p:nvCxnSpPr>
              <p:cNvPr id="55" name="직선 연결선 54"/>
              <p:cNvCxnSpPr/>
              <p:nvPr/>
            </p:nvCxnSpPr>
            <p:spPr>
              <a:xfrm flipH="1">
                <a:off x="4572876" y="-392718"/>
                <a:ext cx="1" cy="51634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542197" y="3401517"/>
                <a:ext cx="607325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rot="5400000">
                <a:off x="2484827" y="3960344"/>
                <a:ext cx="112271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rot="5400000">
                <a:off x="976782" y="3960344"/>
                <a:ext cx="112271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rot="5400000">
                <a:off x="5526934" y="3960344"/>
                <a:ext cx="112271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rot="5400000">
                <a:off x="7048981" y="3960344"/>
                <a:ext cx="112271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116" name="Rectangle 41"/>
          <p:cNvSpPr>
            <a:spLocks noChangeArrowheads="1"/>
          </p:cNvSpPr>
          <p:nvPr/>
        </p:nvSpPr>
        <p:spPr bwMode="auto">
          <a:xfrm>
            <a:off x="2613025" y="1268760"/>
            <a:ext cx="391589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Add </a:t>
            </a:r>
            <a:r>
              <a:rPr lang="en-US" altLang="ko-KR" sz="16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1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4764" y="4977832"/>
            <a:ext cx="1671815" cy="1454981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4374" y="5055438"/>
            <a:ext cx="1406617" cy="332971"/>
          </a:xfrm>
          <a:prstGeom prst="roundRect">
            <a:avLst/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7038" y="5466015"/>
            <a:ext cx="886315" cy="83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ADD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3634" y="5047086"/>
            <a:ext cx="975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931195" y="4977832"/>
            <a:ext cx="1671815" cy="1454981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070805" y="5055438"/>
            <a:ext cx="1406617" cy="332971"/>
          </a:xfrm>
          <a:prstGeom prst="roundRect">
            <a:avLst/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73469" y="5466015"/>
            <a:ext cx="886315" cy="83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ADD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70065" y="5047086"/>
            <a:ext cx="975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46143" y="4977832"/>
            <a:ext cx="1671815" cy="1454981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885753" y="5055438"/>
            <a:ext cx="1406617" cy="332971"/>
          </a:xfrm>
          <a:prstGeom prst="roundRect">
            <a:avLst/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088417" y="5466015"/>
            <a:ext cx="886315" cy="83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ADD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085013" y="5047086"/>
            <a:ext cx="975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518869" y="4977832"/>
            <a:ext cx="1671815" cy="1454981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5658479" y="5055438"/>
            <a:ext cx="1406617" cy="332971"/>
          </a:xfrm>
          <a:prstGeom prst="roundRect">
            <a:avLst/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861143" y="5466015"/>
            <a:ext cx="886315" cy="83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ADD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857739" y="5047086"/>
            <a:ext cx="975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304321" y="4977832"/>
            <a:ext cx="1671815" cy="1454981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7443931" y="5055438"/>
            <a:ext cx="1406617" cy="332971"/>
          </a:xfrm>
          <a:prstGeom prst="roundRect">
            <a:avLst/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646595" y="5466015"/>
            <a:ext cx="886315" cy="83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ADD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ADD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43191" y="5047086"/>
            <a:ext cx="975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73591" y="2062710"/>
            <a:ext cx="2182416" cy="560958"/>
            <a:chOff x="3473591" y="2062710"/>
            <a:chExt cx="2182416" cy="560958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3473591" y="2062710"/>
              <a:ext cx="2182416" cy="560958"/>
            </a:xfrm>
            <a:prstGeom prst="roundRect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3555540" y="2134901"/>
              <a:ext cx="2018519" cy="416576"/>
            </a:xfrm>
            <a:prstGeom prst="roundRect">
              <a:avLst/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987555" y="2151080"/>
              <a:ext cx="12971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charset="0"/>
                </a:rPr>
                <a:t>Contents</a:t>
              </a:r>
              <a:endParaRPr lang="en-US" altLang="ko-KR" sz="20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 rot="7200000">
              <a:off x="3810692" y="2247314"/>
              <a:ext cx="271959" cy="242256"/>
            </a:xfrm>
            <a:custGeom>
              <a:avLst/>
              <a:gdLst>
                <a:gd name="connsiteX0" fmla="*/ 147347 w 299154"/>
                <a:gd name="connsiteY0" fmla="*/ 150368 h 266482"/>
                <a:gd name="connsiteX1" fmla="*/ 133034 w 299154"/>
                <a:gd name="connsiteY1" fmla="*/ 94593 h 266482"/>
                <a:gd name="connsiteX2" fmla="*/ 191241 w 299154"/>
                <a:gd name="connsiteY2" fmla="*/ 0 h 266482"/>
                <a:gd name="connsiteX3" fmla="*/ 299154 w 299154"/>
                <a:gd name="connsiteY3" fmla="*/ 188996 h 266482"/>
                <a:gd name="connsiteX4" fmla="*/ 188106 w 299154"/>
                <a:gd name="connsiteY4" fmla="*/ 191044 h 266482"/>
                <a:gd name="connsiteX5" fmla="*/ 147347 w 299154"/>
                <a:gd name="connsiteY5" fmla="*/ 150368 h 266482"/>
                <a:gd name="connsiteX6" fmla="*/ 9659 w 299154"/>
                <a:gd name="connsiteY6" fmla="*/ 230467 h 266482"/>
                <a:gd name="connsiteX7" fmla="*/ 36015 w 299154"/>
                <a:gd name="connsiteY7" fmla="*/ 132102 h 266482"/>
                <a:gd name="connsiteX8" fmla="*/ 134380 w 299154"/>
                <a:gd name="connsiteY8" fmla="*/ 158459 h 266482"/>
                <a:gd name="connsiteX9" fmla="*/ 108023 w 299154"/>
                <a:gd name="connsiteY9" fmla="*/ 256823 h 266482"/>
                <a:gd name="connsiteX10" fmla="*/ 9659 w 299154"/>
                <a:gd name="connsiteY10" fmla="*/ 230467 h 26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9154" h="266482">
                  <a:moveTo>
                    <a:pt x="147347" y="150368"/>
                  </a:moveTo>
                  <a:cubicBezTo>
                    <a:pt x="137824" y="133689"/>
                    <a:pt x="132708" y="114493"/>
                    <a:pt x="133034" y="94593"/>
                  </a:cubicBezTo>
                  <a:cubicBezTo>
                    <a:pt x="133687" y="54793"/>
                    <a:pt x="156006" y="18521"/>
                    <a:pt x="191241" y="0"/>
                  </a:cubicBezTo>
                  <a:lnTo>
                    <a:pt x="299154" y="188996"/>
                  </a:lnTo>
                  <a:cubicBezTo>
                    <a:pt x="265295" y="209926"/>
                    <a:pt x="222714" y="210711"/>
                    <a:pt x="188106" y="191044"/>
                  </a:cubicBezTo>
                  <a:cubicBezTo>
                    <a:pt x="170802" y="181210"/>
                    <a:pt x="156871" y="167048"/>
                    <a:pt x="147347" y="150368"/>
                  </a:cubicBezTo>
                  <a:close/>
                  <a:moveTo>
                    <a:pt x="9659" y="230467"/>
                  </a:moveTo>
                  <a:cubicBezTo>
                    <a:pt x="-10226" y="196026"/>
                    <a:pt x="1574" y="151986"/>
                    <a:pt x="36015" y="132102"/>
                  </a:cubicBezTo>
                  <a:cubicBezTo>
                    <a:pt x="70456" y="112217"/>
                    <a:pt x="114496" y="124018"/>
                    <a:pt x="134380" y="158459"/>
                  </a:cubicBezTo>
                  <a:cubicBezTo>
                    <a:pt x="154265" y="192900"/>
                    <a:pt x="142464" y="236939"/>
                    <a:pt x="108023" y="256823"/>
                  </a:cubicBezTo>
                  <a:cubicBezTo>
                    <a:pt x="73582" y="276708"/>
                    <a:pt x="29543" y="264908"/>
                    <a:pt x="9659" y="230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25400" dist="12700" dir="522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한쪽 모서리가 잘린 사각형 100"/>
          <p:cNvSpPr/>
          <p:nvPr/>
        </p:nvSpPr>
        <p:spPr>
          <a:xfrm>
            <a:off x="863020" y="2520654"/>
            <a:ext cx="1797773" cy="416575"/>
          </a:xfrm>
          <a:prstGeom prst="snip1Rect">
            <a:avLst>
              <a:gd name="adj" fmla="val 50000"/>
            </a:avLst>
          </a:prstGeom>
          <a:solidFill>
            <a:srgbClr val="697C8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834717" y="2924947"/>
            <a:ext cx="2222501" cy="838044"/>
          </a:xfrm>
          <a:prstGeom prst="roundRect">
            <a:avLst>
              <a:gd name="adj" fmla="val 7077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036889" y="3012560"/>
            <a:ext cx="1938976" cy="5850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56043" y="2564098"/>
            <a:ext cx="1526028" cy="272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62974" y="3013981"/>
            <a:ext cx="1803650" cy="560958"/>
            <a:chOff x="3662974" y="3013981"/>
            <a:chExt cx="1803650" cy="560958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3662974" y="3013981"/>
              <a:ext cx="1803650" cy="560958"/>
            </a:xfrm>
            <a:prstGeom prst="roundRect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3730701" y="3086172"/>
              <a:ext cx="1668197" cy="416576"/>
            </a:xfrm>
            <a:prstGeom prst="roundRect">
              <a:avLst/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028787" y="3102351"/>
              <a:ext cx="10720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charset="0"/>
                </a:rPr>
                <a:t>Contents</a:t>
              </a:r>
              <a:endParaRPr lang="en-US" altLang="ko-KR" sz="20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26" name="한쪽 모서리가 잘린 사각형 125"/>
          <p:cNvSpPr/>
          <p:nvPr/>
        </p:nvSpPr>
        <p:spPr>
          <a:xfrm>
            <a:off x="6112471" y="2520654"/>
            <a:ext cx="1797773" cy="416575"/>
          </a:xfrm>
          <a:prstGeom prst="snip1Rect">
            <a:avLst>
              <a:gd name="adj" fmla="val 50000"/>
            </a:avLst>
          </a:prstGeom>
          <a:solidFill>
            <a:srgbClr val="697C8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084168" y="2924947"/>
            <a:ext cx="2222501" cy="838044"/>
          </a:xfrm>
          <a:prstGeom prst="roundRect">
            <a:avLst>
              <a:gd name="adj" fmla="val 7077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286340" y="3012560"/>
            <a:ext cx="1938976" cy="5850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305494" y="2564098"/>
            <a:ext cx="1526028" cy="272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62974" y="3825142"/>
            <a:ext cx="1803650" cy="560958"/>
            <a:chOff x="3662974" y="3825142"/>
            <a:chExt cx="1803650" cy="560958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662974" y="3825142"/>
              <a:ext cx="1803650" cy="560958"/>
            </a:xfrm>
            <a:prstGeom prst="roundRect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3730701" y="3897333"/>
              <a:ext cx="1668197" cy="416576"/>
            </a:xfrm>
            <a:prstGeom prst="roundRect">
              <a:avLst/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028787" y="3913512"/>
              <a:ext cx="10720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charset="0"/>
                </a:rPr>
                <a:t>Contents</a:t>
              </a:r>
              <a:endParaRPr lang="en-US" altLang="ko-KR" sz="20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8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62" grpId="0" animBg="1"/>
      <p:bldP spid="76" grpId="0" animBg="1"/>
      <p:bldP spid="75" grpId="0"/>
      <p:bldP spid="77" grpId="0"/>
      <p:bldP spid="78" grpId="0" animBg="1"/>
      <p:bldP spid="79" grpId="0" animBg="1"/>
      <p:bldP spid="80" grpId="0"/>
      <p:bldP spid="81" grpId="0"/>
      <p:bldP spid="82" grpId="0" animBg="1"/>
      <p:bldP spid="83" grpId="0" animBg="1"/>
      <p:bldP spid="84" grpId="0"/>
      <p:bldP spid="85" grpId="0"/>
      <p:bldP spid="86" grpId="0" animBg="1"/>
      <p:bldP spid="87" grpId="0" animBg="1"/>
      <p:bldP spid="88" grpId="0"/>
      <p:bldP spid="89" grpId="0"/>
      <p:bldP spid="90" grpId="0" animBg="1"/>
      <p:bldP spid="91" grpId="0" animBg="1"/>
      <p:bldP spid="92" grpId="0"/>
      <p:bldP spid="94" grpId="0"/>
      <p:bldP spid="101" grpId="0" animBg="1"/>
      <p:bldP spid="102" grpId="0" animBg="1"/>
      <p:bldP spid="103" grpId="0"/>
      <p:bldP spid="104" grpId="0"/>
      <p:bldP spid="126" grpId="0" animBg="1"/>
      <p:bldP spid="127" grpId="0" animBg="1"/>
      <p:bldP spid="128" grpId="0"/>
      <p:bldP spid="1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49"/>
          <p:cNvSpPr/>
          <p:nvPr/>
        </p:nvSpPr>
        <p:spPr>
          <a:xfrm>
            <a:off x="2648739" y="4154547"/>
            <a:ext cx="1838983" cy="2192594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665248" y="3579359"/>
            <a:ext cx="1854987" cy="2672871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687607" y="2989424"/>
            <a:ext cx="1855531" cy="2826293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25431" y="4803476"/>
            <a:ext cx="1838997" cy="1936580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4" name="육각형 3"/>
          <p:cNvSpPr/>
          <p:nvPr/>
        </p:nvSpPr>
        <p:spPr>
          <a:xfrm>
            <a:off x="620530" y="4267545"/>
            <a:ext cx="1844833" cy="1080120"/>
          </a:xfrm>
          <a:prstGeom prst="hexagon">
            <a:avLst/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  <a:scene3d>
            <a:camera prst="perspectiveFront" fov="0">
              <a:rot lat="19199986" lon="0" rev="0"/>
            </a:camera>
            <a:lightRig rig="twoPt" dir="t">
              <a:rot lat="0" lon="0" rev="600000"/>
            </a:lightRig>
          </a:scene3d>
          <a:sp3d extrusionH="25400" prstMaterial="matte">
            <a:bevelT w="0" h="1016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b="1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2642889" y="3668485"/>
            <a:ext cx="1844833" cy="1080120"/>
          </a:xfrm>
          <a:prstGeom prst="hexagon">
            <a:avLst/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  <a:scene3d>
            <a:camera prst="perspectiveFront" fov="0">
              <a:rot lat="19199986" lon="0" rev="0"/>
            </a:camera>
            <a:lightRig rig="twoPt" dir="t">
              <a:rot lat="0" lon="0" rev="600000"/>
            </a:lightRig>
          </a:scene3d>
          <a:sp3d extrusionH="25400" prstMaterial="matte">
            <a:bevelT w="0" h="1016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b="1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육각형 5"/>
          <p:cNvSpPr/>
          <p:nvPr/>
        </p:nvSpPr>
        <p:spPr>
          <a:xfrm>
            <a:off x="4665248" y="3069424"/>
            <a:ext cx="1844833" cy="1080120"/>
          </a:xfrm>
          <a:prstGeom prst="hexagon">
            <a:avLst/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  <a:scene3d>
            <a:camera prst="perspectiveFront" fov="0">
              <a:rot lat="19199986" lon="0" rev="0"/>
            </a:camera>
            <a:lightRig rig="twoPt" dir="t">
              <a:rot lat="0" lon="0" rev="600000"/>
            </a:lightRig>
          </a:scene3d>
          <a:sp3d extrusionH="25400" prstMaterial="matte">
            <a:bevelT w="0" h="1016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b="1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6687607" y="2470363"/>
            <a:ext cx="1844833" cy="1080120"/>
          </a:xfrm>
          <a:prstGeom prst="hexagon">
            <a:avLst/>
          </a:pr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  <a:scene3d>
            <a:camera prst="perspectiveFront" fov="0">
              <a:rot lat="19199986" lon="0" rev="0"/>
            </a:camera>
            <a:lightRig rig="twoPt" dir="t">
              <a:rot lat="0" lon="0" rev="600000"/>
            </a:lightRig>
          </a:scene3d>
          <a:sp3d extrusionH="25400" prstMaterial="matte">
            <a:bevelT w="0" h="1016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b="1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8153" y="5377162"/>
            <a:ext cx="1529586" cy="981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00512" y="4834679"/>
            <a:ext cx="1529586" cy="981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22871" y="4263739"/>
            <a:ext cx="1529586" cy="981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45230" y="3590742"/>
            <a:ext cx="1529586" cy="981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edit title style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</a:p>
        </p:txBody>
      </p:sp>
      <p:sp>
        <p:nvSpPr>
          <p:cNvPr id="29" name="타원 28"/>
          <p:cNvSpPr/>
          <p:nvPr/>
        </p:nvSpPr>
        <p:spPr bwMode="auto">
          <a:xfrm>
            <a:off x="793742" y="4670779"/>
            <a:ext cx="1498409" cy="314505"/>
          </a:xfrm>
          <a:prstGeom prst="ellipse">
            <a:avLst/>
          </a:prstGeom>
          <a:gradFill flip="none" rotWithShape="1">
            <a:gsLst>
              <a:gs pos="8000">
                <a:schemeClr val="tx1">
                  <a:alpha val="46000"/>
                </a:scheme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2816101" y="4096955"/>
            <a:ext cx="1498409" cy="314505"/>
          </a:xfrm>
          <a:prstGeom prst="ellipse">
            <a:avLst/>
          </a:prstGeom>
          <a:gradFill flip="none" rotWithShape="1">
            <a:gsLst>
              <a:gs pos="8000">
                <a:schemeClr val="tx1">
                  <a:alpha val="46000"/>
                </a:scheme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4838460" y="3524172"/>
            <a:ext cx="1498409" cy="314505"/>
          </a:xfrm>
          <a:prstGeom prst="ellipse">
            <a:avLst/>
          </a:prstGeom>
          <a:gradFill flip="none" rotWithShape="1">
            <a:gsLst>
              <a:gs pos="8000">
                <a:schemeClr val="tx1">
                  <a:alpha val="46000"/>
                </a:scheme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6860819" y="2900951"/>
            <a:ext cx="1498409" cy="314505"/>
          </a:xfrm>
          <a:prstGeom prst="ellipse">
            <a:avLst/>
          </a:prstGeom>
          <a:gradFill flip="none" rotWithShape="1">
            <a:gsLst>
              <a:gs pos="8000">
                <a:schemeClr val="tx1">
                  <a:alpha val="46000"/>
                </a:scheme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88328" y="3470636"/>
            <a:ext cx="1309237" cy="1309237"/>
            <a:chOff x="888328" y="3470636"/>
            <a:chExt cx="1309237" cy="1309237"/>
          </a:xfrm>
        </p:grpSpPr>
        <p:sp>
          <p:nvSpPr>
            <p:cNvPr id="27" name="타원 26"/>
            <p:cNvSpPr/>
            <p:nvPr/>
          </p:nvSpPr>
          <p:spPr>
            <a:xfrm>
              <a:off x="888328" y="3470636"/>
              <a:ext cx="1309237" cy="1309237"/>
            </a:xfrm>
            <a:prstGeom prst="ellipse">
              <a:avLst/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001939" y="3584247"/>
              <a:ext cx="1082014" cy="108201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172011" y="3943509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2013</a:t>
              </a:r>
              <a:endParaRPr lang="en-US" altLang="ko-KR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910687" y="2896812"/>
            <a:ext cx="1309237" cy="1309237"/>
            <a:chOff x="2910687" y="2896812"/>
            <a:chExt cx="1309237" cy="1309237"/>
          </a:xfrm>
        </p:grpSpPr>
        <p:sp>
          <p:nvSpPr>
            <p:cNvPr id="31" name="타원 30"/>
            <p:cNvSpPr/>
            <p:nvPr/>
          </p:nvSpPr>
          <p:spPr>
            <a:xfrm>
              <a:off x="2910687" y="2896812"/>
              <a:ext cx="1309237" cy="1309237"/>
            </a:xfrm>
            <a:prstGeom prst="ellipse">
              <a:avLst/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3024298" y="3010423"/>
              <a:ext cx="1082014" cy="108201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85165" y="3375696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2014</a:t>
              </a:r>
              <a:endParaRPr lang="en-US" altLang="ko-KR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33046" y="2324029"/>
            <a:ext cx="1309237" cy="1309237"/>
            <a:chOff x="4933046" y="2324029"/>
            <a:chExt cx="1309237" cy="1309237"/>
          </a:xfrm>
        </p:grpSpPr>
        <p:sp>
          <p:nvSpPr>
            <p:cNvPr id="34" name="타원 33"/>
            <p:cNvSpPr/>
            <p:nvPr/>
          </p:nvSpPr>
          <p:spPr>
            <a:xfrm>
              <a:off x="4933046" y="2324029"/>
              <a:ext cx="1309237" cy="1309237"/>
            </a:xfrm>
            <a:prstGeom prst="ellipse">
              <a:avLst/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046657" y="2437640"/>
              <a:ext cx="1082014" cy="108201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198320" y="2807883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2015</a:t>
              </a:r>
              <a:endParaRPr lang="en-US" altLang="ko-KR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955405" y="1700808"/>
            <a:ext cx="1309237" cy="1309237"/>
            <a:chOff x="6955405" y="1700808"/>
            <a:chExt cx="1309237" cy="1309237"/>
          </a:xfrm>
        </p:grpSpPr>
        <p:sp>
          <p:nvSpPr>
            <p:cNvPr id="37" name="타원 36"/>
            <p:cNvSpPr/>
            <p:nvPr/>
          </p:nvSpPr>
          <p:spPr>
            <a:xfrm>
              <a:off x="6955405" y="1700808"/>
              <a:ext cx="1309237" cy="1309237"/>
            </a:xfrm>
            <a:prstGeom prst="ellipse">
              <a:avLst/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7069016" y="1814419"/>
              <a:ext cx="1082014" cy="108201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240971" y="2173702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2016</a:t>
              </a:r>
              <a:endParaRPr lang="en-US" altLang="ko-KR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</p:txBody>
        </p:sp>
      </p:grp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496632" y="1423618"/>
            <a:ext cx="391589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Add </a:t>
            </a:r>
            <a:r>
              <a:rPr lang="en-US" altLang="ko-KR" sz="16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1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57" name="Rectangle 41"/>
          <p:cNvSpPr>
            <a:spLocks noChangeArrowheads="1"/>
          </p:cNvSpPr>
          <p:nvPr/>
        </p:nvSpPr>
        <p:spPr bwMode="auto">
          <a:xfrm>
            <a:off x="496632" y="2079405"/>
            <a:ext cx="391589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Add </a:t>
            </a:r>
            <a:r>
              <a:rPr lang="en-US" altLang="ko-KR" sz="16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1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3" name="위로 구부러진 화살표 2"/>
          <p:cNvSpPr/>
          <p:nvPr/>
        </p:nvSpPr>
        <p:spPr>
          <a:xfrm rot="740479">
            <a:off x="3192122" y="4230170"/>
            <a:ext cx="4806101" cy="2612849"/>
          </a:xfrm>
          <a:custGeom>
            <a:avLst/>
            <a:gdLst>
              <a:gd name="connsiteX0" fmla="*/ 7117407 w 7682280"/>
              <a:gd name="connsiteY0" fmla="*/ 0 h 2259494"/>
              <a:gd name="connsiteX1" fmla="*/ 7573761 w 7682280"/>
              <a:gd name="connsiteY1" fmla="*/ 564874 h 2259494"/>
              <a:gd name="connsiteX2" fmla="*/ 7291324 w 7682280"/>
              <a:gd name="connsiteY2" fmla="*/ 564874 h 2259494"/>
              <a:gd name="connsiteX3" fmla="*/ 3699921 w 7682280"/>
              <a:gd name="connsiteY3" fmla="*/ 2251765 h 2259494"/>
              <a:gd name="connsiteX4" fmla="*/ 6726450 w 7682280"/>
              <a:gd name="connsiteY4" fmla="*/ 564874 h 2259494"/>
              <a:gd name="connsiteX5" fmla="*/ 6444014 w 7682280"/>
              <a:gd name="connsiteY5" fmla="*/ 564874 h 2259494"/>
              <a:gd name="connsiteX6" fmla="*/ 7117407 w 7682280"/>
              <a:gd name="connsiteY6" fmla="*/ 0 h 2259494"/>
              <a:gd name="connsiteX0" fmla="*/ 3417485 w 7682280"/>
              <a:gd name="connsiteY0" fmla="*/ 2259494 h 2259494"/>
              <a:gd name="connsiteX1" fmla="*/ 0 w 7682280"/>
              <a:gd name="connsiteY1" fmla="*/ 0 h 2259494"/>
              <a:gd name="connsiteX2" fmla="*/ 564874 w 7682280"/>
              <a:gd name="connsiteY2" fmla="*/ 0 h 2259494"/>
              <a:gd name="connsiteX3" fmla="*/ 3982359 w 7682280"/>
              <a:gd name="connsiteY3" fmla="*/ 2259494 h 2259494"/>
              <a:gd name="connsiteX4" fmla="*/ 3417485 w 7682280"/>
              <a:gd name="connsiteY4" fmla="*/ 2259494 h 2259494"/>
              <a:gd name="connsiteX0" fmla="*/ 3699922 w 7682280"/>
              <a:gd name="connsiteY0" fmla="*/ 2251764 h 2259494"/>
              <a:gd name="connsiteX1" fmla="*/ 6726451 w 7682280"/>
              <a:gd name="connsiteY1" fmla="*/ 564873 h 2259494"/>
              <a:gd name="connsiteX2" fmla="*/ 6444014 w 7682280"/>
              <a:gd name="connsiteY2" fmla="*/ 564874 h 2259494"/>
              <a:gd name="connsiteX3" fmla="*/ 7117407 w 7682280"/>
              <a:gd name="connsiteY3" fmla="*/ 0 h 2259494"/>
              <a:gd name="connsiteX4" fmla="*/ 7573761 w 7682280"/>
              <a:gd name="connsiteY4" fmla="*/ 564874 h 2259494"/>
              <a:gd name="connsiteX5" fmla="*/ 7291324 w 7682280"/>
              <a:gd name="connsiteY5" fmla="*/ 564874 h 2259494"/>
              <a:gd name="connsiteX6" fmla="*/ 3982359 w 7682280"/>
              <a:gd name="connsiteY6" fmla="*/ 2259494 h 2259494"/>
              <a:gd name="connsiteX7" fmla="*/ 3417485 w 7682280"/>
              <a:gd name="connsiteY7" fmla="*/ 2259494 h 2259494"/>
              <a:gd name="connsiteX8" fmla="*/ 0 w 7682280"/>
              <a:gd name="connsiteY8" fmla="*/ 0 h 2259494"/>
              <a:gd name="connsiteX9" fmla="*/ 564874 w 7682280"/>
              <a:gd name="connsiteY9" fmla="*/ 0 h 2259494"/>
              <a:gd name="connsiteX10" fmla="*/ 3982359 w 7682280"/>
              <a:gd name="connsiteY10" fmla="*/ 2259494 h 2259494"/>
              <a:gd name="connsiteX0" fmla="*/ 7117407 w 7573761"/>
              <a:gd name="connsiteY0" fmla="*/ 0 h 2259570"/>
              <a:gd name="connsiteX1" fmla="*/ 7573761 w 7573761"/>
              <a:gd name="connsiteY1" fmla="*/ 564874 h 2259570"/>
              <a:gd name="connsiteX2" fmla="*/ 7291324 w 7573761"/>
              <a:gd name="connsiteY2" fmla="*/ 564874 h 2259570"/>
              <a:gd name="connsiteX3" fmla="*/ 3699921 w 7573761"/>
              <a:gd name="connsiteY3" fmla="*/ 2251765 h 2259570"/>
              <a:gd name="connsiteX4" fmla="*/ 6726450 w 7573761"/>
              <a:gd name="connsiteY4" fmla="*/ 564874 h 2259570"/>
              <a:gd name="connsiteX5" fmla="*/ 6444014 w 7573761"/>
              <a:gd name="connsiteY5" fmla="*/ 564874 h 2259570"/>
              <a:gd name="connsiteX6" fmla="*/ 7117407 w 7573761"/>
              <a:gd name="connsiteY6" fmla="*/ 0 h 2259570"/>
              <a:gd name="connsiteX0" fmla="*/ 3417485 w 7573761"/>
              <a:gd name="connsiteY0" fmla="*/ 2259494 h 2259570"/>
              <a:gd name="connsiteX1" fmla="*/ 0 w 7573761"/>
              <a:gd name="connsiteY1" fmla="*/ 0 h 2259570"/>
              <a:gd name="connsiteX2" fmla="*/ 564874 w 7573761"/>
              <a:gd name="connsiteY2" fmla="*/ 0 h 2259570"/>
              <a:gd name="connsiteX3" fmla="*/ 3982359 w 7573761"/>
              <a:gd name="connsiteY3" fmla="*/ 2259494 h 2259570"/>
              <a:gd name="connsiteX4" fmla="*/ 3417485 w 7573761"/>
              <a:gd name="connsiteY4" fmla="*/ 2259494 h 2259570"/>
              <a:gd name="connsiteX0" fmla="*/ 3699922 w 7573761"/>
              <a:gd name="connsiteY0" fmla="*/ 2251764 h 2259570"/>
              <a:gd name="connsiteX1" fmla="*/ 6726451 w 7573761"/>
              <a:gd name="connsiteY1" fmla="*/ 564873 h 2259570"/>
              <a:gd name="connsiteX2" fmla="*/ 6444014 w 7573761"/>
              <a:gd name="connsiteY2" fmla="*/ 564874 h 2259570"/>
              <a:gd name="connsiteX3" fmla="*/ 7117407 w 7573761"/>
              <a:gd name="connsiteY3" fmla="*/ 0 h 2259570"/>
              <a:gd name="connsiteX4" fmla="*/ 7573761 w 7573761"/>
              <a:gd name="connsiteY4" fmla="*/ 564874 h 2259570"/>
              <a:gd name="connsiteX5" fmla="*/ 7291324 w 7573761"/>
              <a:gd name="connsiteY5" fmla="*/ 564874 h 2259570"/>
              <a:gd name="connsiteX6" fmla="*/ 3982359 w 7573761"/>
              <a:gd name="connsiteY6" fmla="*/ 2259494 h 2259570"/>
              <a:gd name="connsiteX7" fmla="*/ 3417485 w 7573761"/>
              <a:gd name="connsiteY7" fmla="*/ 2259494 h 2259570"/>
              <a:gd name="connsiteX8" fmla="*/ 0 w 7573761"/>
              <a:gd name="connsiteY8" fmla="*/ 0 h 2259570"/>
              <a:gd name="connsiteX9" fmla="*/ 564874 w 7573761"/>
              <a:gd name="connsiteY9" fmla="*/ 0 h 2259570"/>
              <a:gd name="connsiteX10" fmla="*/ 3982359 w 7573761"/>
              <a:gd name="connsiteY10" fmla="*/ 2259494 h 2259570"/>
              <a:gd name="connsiteX11" fmla="*/ 3699922 w 7573761"/>
              <a:gd name="connsiteY11" fmla="*/ 2251764 h 2259570"/>
              <a:gd name="connsiteX0" fmla="*/ 7117407 w 7573761"/>
              <a:gd name="connsiteY0" fmla="*/ 0 h 2259570"/>
              <a:gd name="connsiteX1" fmla="*/ 7573761 w 7573761"/>
              <a:gd name="connsiteY1" fmla="*/ 564874 h 2259570"/>
              <a:gd name="connsiteX2" fmla="*/ 7291324 w 7573761"/>
              <a:gd name="connsiteY2" fmla="*/ 564874 h 2259570"/>
              <a:gd name="connsiteX3" fmla="*/ 3699921 w 7573761"/>
              <a:gd name="connsiteY3" fmla="*/ 2251765 h 2259570"/>
              <a:gd name="connsiteX4" fmla="*/ 6726450 w 7573761"/>
              <a:gd name="connsiteY4" fmla="*/ 564874 h 2259570"/>
              <a:gd name="connsiteX5" fmla="*/ 6444014 w 7573761"/>
              <a:gd name="connsiteY5" fmla="*/ 564874 h 2259570"/>
              <a:gd name="connsiteX6" fmla="*/ 7117407 w 7573761"/>
              <a:gd name="connsiteY6" fmla="*/ 0 h 2259570"/>
              <a:gd name="connsiteX0" fmla="*/ 3417485 w 7573761"/>
              <a:gd name="connsiteY0" fmla="*/ 2259494 h 2259570"/>
              <a:gd name="connsiteX1" fmla="*/ 0 w 7573761"/>
              <a:gd name="connsiteY1" fmla="*/ 0 h 2259570"/>
              <a:gd name="connsiteX2" fmla="*/ 564874 w 7573761"/>
              <a:gd name="connsiteY2" fmla="*/ 0 h 2259570"/>
              <a:gd name="connsiteX3" fmla="*/ 3982359 w 7573761"/>
              <a:gd name="connsiteY3" fmla="*/ 2259494 h 2259570"/>
              <a:gd name="connsiteX4" fmla="*/ 3417485 w 7573761"/>
              <a:gd name="connsiteY4" fmla="*/ 2259494 h 2259570"/>
              <a:gd name="connsiteX0" fmla="*/ 3699922 w 7573761"/>
              <a:gd name="connsiteY0" fmla="*/ 2251764 h 2259570"/>
              <a:gd name="connsiteX1" fmla="*/ 6726451 w 7573761"/>
              <a:gd name="connsiteY1" fmla="*/ 564873 h 2259570"/>
              <a:gd name="connsiteX2" fmla="*/ 6444014 w 7573761"/>
              <a:gd name="connsiteY2" fmla="*/ 564874 h 2259570"/>
              <a:gd name="connsiteX3" fmla="*/ 7117407 w 7573761"/>
              <a:gd name="connsiteY3" fmla="*/ 0 h 2259570"/>
              <a:gd name="connsiteX4" fmla="*/ 7573761 w 7573761"/>
              <a:gd name="connsiteY4" fmla="*/ 564874 h 2259570"/>
              <a:gd name="connsiteX5" fmla="*/ 7291324 w 7573761"/>
              <a:gd name="connsiteY5" fmla="*/ 564874 h 2259570"/>
              <a:gd name="connsiteX6" fmla="*/ 3982359 w 7573761"/>
              <a:gd name="connsiteY6" fmla="*/ 2259494 h 2259570"/>
              <a:gd name="connsiteX7" fmla="*/ 3417485 w 7573761"/>
              <a:gd name="connsiteY7" fmla="*/ 2259494 h 2259570"/>
              <a:gd name="connsiteX8" fmla="*/ 0 w 7573761"/>
              <a:gd name="connsiteY8" fmla="*/ 0 h 2259570"/>
              <a:gd name="connsiteX9" fmla="*/ 3982359 w 7573761"/>
              <a:gd name="connsiteY9" fmla="*/ 2259494 h 2259570"/>
              <a:gd name="connsiteX10" fmla="*/ 3699922 w 7573761"/>
              <a:gd name="connsiteY10" fmla="*/ 2251764 h 2259570"/>
              <a:gd name="connsiteX0" fmla="*/ 7117407 w 7573761"/>
              <a:gd name="connsiteY0" fmla="*/ 0 h 2259570"/>
              <a:gd name="connsiteX1" fmla="*/ 7573761 w 7573761"/>
              <a:gd name="connsiteY1" fmla="*/ 564874 h 2259570"/>
              <a:gd name="connsiteX2" fmla="*/ 7291324 w 7573761"/>
              <a:gd name="connsiteY2" fmla="*/ 564874 h 2259570"/>
              <a:gd name="connsiteX3" fmla="*/ 3699921 w 7573761"/>
              <a:gd name="connsiteY3" fmla="*/ 2251765 h 2259570"/>
              <a:gd name="connsiteX4" fmla="*/ 6726450 w 7573761"/>
              <a:gd name="connsiteY4" fmla="*/ 564874 h 2259570"/>
              <a:gd name="connsiteX5" fmla="*/ 6444014 w 7573761"/>
              <a:gd name="connsiteY5" fmla="*/ 564874 h 2259570"/>
              <a:gd name="connsiteX6" fmla="*/ 7117407 w 7573761"/>
              <a:gd name="connsiteY6" fmla="*/ 0 h 2259570"/>
              <a:gd name="connsiteX0" fmla="*/ 3417485 w 7573761"/>
              <a:gd name="connsiteY0" fmla="*/ 2259494 h 2259570"/>
              <a:gd name="connsiteX1" fmla="*/ 0 w 7573761"/>
              <a:gd name="connsiteY1" fmla="*/ 0 h 2259570"/>
              <a:gd name="connsiteX2" fmla="*/ 564874 w 7573761"/>
              <a:gd name="connsiteY2" fmla="*/ 0 h 2259570"/>
              <a:gd name="connsiteX3" fmla="*/ 3982359 w 7573761"/>
              <a:gd name="connsiteY3" fmla="*/ 2259494 h 2259570"/>
              <a:gd name="connsiteX4" fmla="*/ 3417485 w 7573761"/>
              <a:gd name="connsiteY4" fmla="*/ 2259494 h 2259570"/>
              <a:gd name="connsiteX0" fmla="*/ 3699922 w 7573761"/>
              <a:gd name="connsiteY0" fmla="*/ 2251764 h 2259570"/>
              <a:gd name="connsiteX1" fmla="*/ 6726451 w 7573761"/>
              <a:gd name="connsiteY1" fmla="*/ 564873 h 2259570"/>
              <a:gd name="connsiteX2" fmla="*/ 6444014 w 7573761"/>
              <a:gd name="connsiteY2" fmla="*/ 564874 h 2259570"/>
              <a:gd name="connsiteX3" fmla="*/ 7117407 w 7573761"/>
              <a:gd name="connsiteY3" fmla="*/ 0 h 2259570"/>
              <a:gd name="connsiteX4" fmla="*/ 7573761 w 7573761"/>
              <a:gd name="connsiteY4" fmla="*/ 564874 h 2259570"/>
              <a:gd name="connsiteX5" fmla="*/ 7291324 w 7573761"/>
              <a:gd name="connsiteY5" fmla="*/ 564874 h 2259570"/>
              <a:gd name="connsiteX6" fmla="*/ 3982359 w 7573761"/>
              <a:gd name="connsiteY6" fmla="*/ 2259494 h 2259570"/>
              <a:gd name="connsiteX7" fmla="*/ 3417485 w 7573761"/>
              <a:gd name="connsiteY7" fmla="*/ 2259494 h 2259570"/>
              <a:gd name="connsiteX8" fmla="*/ 3982359 w 7573761"/>
              <a:gd name="connsiteY8" fmla="*/ 2259494 h 2259570"/>
              <a:gd name="connsiteX9" fmla="*/ 3699922 w 7573761"/>
              <a:gd name="connsiteY9" fmla="*/ 2251764 h 2259570"/>
              <a:gd name="connsiteX0" fmla="*/ 6555254 w 7011608"/>
              <a:gd name="connsiteY0" fmla="*/ 0 h 2259570"/>
              <a:gd name="connsiteX1" fmla="*/ 7011608 w 7011608"/>
              <a:gd name="connsiteY1" fmla="*/ 564874 h 2259570"/>
              <a:gd name="connsiteX2" fmla="*/ 6729171 w 7011608"/>
              <a:gd name="connsiteY2" fmla="*/ 564874 h 2259570"/>
              <a:gd name="connsiteX3" fmla="*/ 3137768 w 7011608"/>
              <a:gd name="connsiteY3" fmla="*/ 2251765 h 2259570"/>
              <a:gd name="connsiteX4" fmla="*/ 6164297 w 7011608"/>
              <a:gd name="connsiteY4" fmla="*/ 564874 h 2259570"/>
              <a:gd name="connsiteX5" fmla="*/ 5881861 w 7011608"/>
              <a:gd name="connsiteY5" fmla="*/ 564874 h 2259570"/>
              <a:gd name="connsiteX6" fmla="*/ 6555254 w 7011608"/>
              <a:gd name="connsiteY6" fmla="*/ 0 h 2259570"/>
              <a:gd name="connsiteX0" fmla="*/ 2855332 w 7011608"/>
              <a:gd name="connsiteY0" fmla="*/ 2259494 h 2259570"/>
              <a:gd name="connsiteX1" fmla="*/ 2721 w 7011608"/>
              <a:gd name="connsiteY1" fmla="*/ 0 h 2259570"/>
              <a:gd name="connsiteX2" fmla="*/ 3420206 w 7011608"/>
              <a:gd name="connsiteY2" fmla="*/ 2259494 h 2259570"/>
              <a:gd name="connsiteX3" fmla="*/ 2855332 w 7011608"/>
              <a:gd name="connsiteY3" fmla="*/ 2259494 h 2259570"/>
              <a:gd name="connsiteX0" fmla="*/ 3137769 w 7011608"/>
              <a:gd name="connsiteY0" fmla="*/ 2251764 h 2259570"/>
              <a:gd name="connsiteX1" fmla="*/ 6164298 w 7011608"/>
              <a:gd name="connsiteY1" fmla="*/ 564873 h 2259570"/>
              <a:gd name="connsiteX2" fmla="*/ 5881861 w 7011608"/>
              <a:gd name="connsiteY2" fmla="*/ 564874 h 2259570"/>
              <a:gd name="connsiteX3" fmla="*/ 6555254 w 7011608"/>
              <a:gd name="connsiteY3" fmla="*/ 0 h 2259570"/>
              <a:gd name="connsiteX4" fmla="*/ 7011608 w 7011608"/>
              <a:gd name="connsiteY4" fmla="*/ 564874 h 2259570"/>
              <a:gd name="connsiteX5" fmla="*/ 6729171 w 7011608"/>
              <a:gd name="connsiteY5" fmla="*/ 564874 h 2259570"/>
              <a:gd name="connsiteX6" fmla="*/ 3420206 w 7011608"/>
              <a:gd name="connsiteY6" fmla="*/ 2259494 h 2259570"/>
              <a:gd name="connsiteX7" fmla="*/ 2855332 w 7011608"/>
              <a:gd name="connsiteY7" fmla="*/ 2259494 h 2259570"/>
              <a:gd name="connsiteX8" fmla="*/ 3420206 w 7011608"/>
              <a:gd name="connsiteY8" fmla="*/ 2259494 h 2259570"/>
              <a:gd name="connsiteX9" fmla="*/ 3137769 w 7011608"/>
              <a:gd name="connsiteY9" fmla="*/ 2251764 h 2259570"/>
              <a:gd name="connsiteX0" fmla="*/ 3699922 w 4156276"/>
              <a:gd name="connsiteY0" fmla="*/ 0 h 2259570"/>
              <a:gd name="connsiteX1" fmla="*/ 4156276 w 4156276"/>
              <a:gd name="connsiteY1" fmla="*/ 564874 h 2259570"/>
              <a:gd name="connsiteX2" fmla="*/ 3873839 w 4156276"/>
              <a:gd name="connsiteY2" fmla="*/ 564874 h 2259570"/>
              <a:gd name="connsiteX3" fmla="*/ 282436 w 4156276"/>
              <a:gd name="connsiteY3" fmla="*/ 2251765 h 2259570"/>
              <a:gd name="connsiteX4" fmla="*/ 3308965 w 4156276"/>
              <a:gd name="connsiteY4" fmla="*/ 564874 h 2259570"/>
              <a:gd name="connsiteX5" fmla="*/ 3026529 w 4156276"/>
              <a:gd name="connsiteY5" fmla="*/ 564874 h 2259570"/>
              <a:gd name="connsiteX6" fmla="*/ 3699922 w 4156276"/>
              <a:gd name="connsiteY6" fmla="*/ 0 h 2259570"/>
              <a:gd name="connsiteX0" fmla="*/ 0 w 4156276"/>
              <a:gd name="connsiteY0" fmla="*/ 2259494 h 2259570"/>
              <a:gd name="connsiteX1" fmla="*/ 564874 w 4156276"/>
              <a:gd name="connsiteY1" fmla="*/ 2259494 h 2259570"/>
              <a:gd name="connsiteX2" fmla="*/ 0 w 4156276"/>
              <a:gd name="connsiteY2" fmla="*/ 2259494 h 2259570"/>
              <a:gd name="connsiteX0" fmla="*/ 282437 w 4156276"/>
              <a:gd name="connsiteY0" fmla="*/ 2251764 h 2259570"/>
              <a:gd name="connsiteX1" fmla="*/ 3308966 w 4156276"/>
              <a:gd name="connsiteY1" fmla="*/ 564873 h 2259570"/>
              <a:gd name="connsiteX2" fmla="*/ 3026529 w 4156276"/>
              <a:gd name="connsiteY2" fmla="*/ 564874 h 2259570"/>
              <a:gd name="connsiteX3" fmla="*/ 3699922 w 4156276"/>
              <a:gd name="connsiteY3" fmla="*/ 0 h 2259570"/>
              <a:gd name="connsiteX4" fmla="*/ 4156276 w 4156276"/>
              <a:gd name="connsiteY4" fmla="*/ 564874 h 2259570"/>
              <a:gd name="connsiteX5" fmla="*/ 3873839 w 4156276"/>
              <a:gd name="connsiteY5" fmla="*/ 564874 h 2259570"/>
              <a:gd name="connsiteX6" fmla="*/ 564874 w 4156276"/>
              <a:gd name="connsiteY6" fmla="*/ 2259494 h 2259570"/>
              <a:gd name="connsiteX7" fmla="*/ 0 w 4156276"/>
              <a:gd name="connsiteY7" fmla="*/ 2259494 h 2259570"/>
              <a:gd name="connsiteX8" fmla="*/ 564874 w 4156276"/>
              <a:gd name="connsiteY8" fmla="*/ 2259494 h 2259570"/>
              <a:gd name="connsiteX9" fmla="*/ 282437 w 4156276"/>
              <a:gd name="connsiteY9" fmla="*/ 2251764 h 225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6276" h="2259570" stroke="0" extrusionOk="0">
                <a:moveTo>
                  <a:pt x="3699922" y="0"/>
                </a:moveTo>
                <a:lnTo>
                  <a:pt x="4156276" y="564874"/>
                </a:lnTo>
                <a:lnTo>
                  <a:pt x="3873839" y="564874"/>
                </a:lnTo>
                <a:cubicBezTo>
                  <a:pt x="3457736" y="1630367"/>
                  <a:pt x="1941152" y="2342710"/>
                  <a:pt x="282436" y="2251765"/>
                </a:cubicBezTo>
                <a:cubicBezTo>
                  <a:pt x="1731277" y="2172327"/>
                  <a:pt x="2945511" y="1495552"/>
                  <a:pt x="3308965" y="564874"/>
                </a:cubicBezTo>
                <a:lnTo>
                  <a:pt x="3026529" y="564874"/>
                </a:lnTo>
                <a:lnTo>
                  <a:pt x="3699922" y="0"/>
                </a:lnTo>
                <a:close/>
              </a:path>
              <a:path w="4156276" h="2259570" fill="darkenLess" stroke="0" extrusionOk="0">
                <a:moveTo>
                  <a:pt x="0" y="2259494"/>
                </a:moveTo>
                <a:lnTo>
                  <a:pt x="564874" y="2259494"/>
                </a:lnTo>
                <a:lnTo>
                  <a:pt x="0" y="2259494"/>
                </a:lnTo>
                <a:close/>
              </a:path>
              <a:path w="4156276" h="2259570" fill="none" extrusionOk="0">
                <a:moveTo>
                  <a:pt x="282437" y="2251764"/>
                </a:moveTo>
                <a:cubicBezTo>
                  <a:pt x="1731278" y="2172326"/>
                  <a:pt x="2945512" y="1495551"/>
                  <a:pt x="3308966" y="564873"/>
                </a:cubicBezTo>
                <a:lnTo>
                  <a:pt x="3026529" y="564874"/>
                </a:lnTo>
                <a:lnTo>
                  <a:pt x="3699922" y="0"/>
                </a:lnTo>
                <a:lnTo>
                  <a:pt x="4156276" y="564874"/>
                </a:lnTo>
                <a:lnTo>
                  <a:pt x="3873839" y="564874"/>
                </a:lnTo>
                <a:cubicBezTo>
                  <a:pt x="3484247" y="1562482"/>
                  <a:pt x="2123241" y="2259494"/>
                  <a:pt x="564874" y="2259494"/>
                </a:cubicBezTo>
                <a:lnTo>
                  <a:pt x="0" y="2259494"/>
                </a:lnTo>
                <a:lnTo>
                  <a:pt x="564874" y="2259494"/>
                </a:lnTo>
                <a:lnTo>
                  <a:pt x="282437" y="2251764"/>
                </a:lnTo>
                <a:close/>
              </a:path>
            </a:pathLst>
          </a:custGeom>
          <a:gradFill flip="none" rotWithShape="1">
            <a:gsLst>
              <a:gs pos="8000">
                <a:srgbClr val="0E3F60"/>
              </a:gs>
              <a:gs pos="75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49" grpId="0" animBg="1"/>
      <p:bldP spid="4" grpId="0" animBg="1"/>
      <p:bldP spid="5" grpId="0" animBg="1"/>
      <p:bldP spid="6" grpId="0" animBg="1"/>
      <p:bldP spid="7" grpId="0" animBg="1"/>
      <p:bldP spid="12" grpId="0"/>
      <p:bldP spid="15" grpId="0"/>
      <p:bldP spid="16" grpId="0"/>
      <p:bldP spid="17" grpId="0"/>
      <p:bldP spid="29" grpId="0" animBg="1"/>
      <p:bldP spid="30" grpId="0" animBg="1"/>
      <p:bldP spid="33" grpId="0" animBg="1"/>
      <p:bldP spid="36" grpId="0" animBg="1"/>
      <p:bldP spid="56" grpId="0"/>
      <p:bldP spid="57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오른쪽 화살표 42"/>
          <p:cNvSpPr/>
          <p:nvPr/>
        </p:nvSpPr>
        <p:spPr>
          <a:xfrm rot="16200000">
            <a:off x="-1090067" y="3767300"/>
            <a:ext cx="5251760" cy="696375"/>
          </a:xfrm>
          <a:prstGeom prst="rightArrow">
            <a:avLst/>
          </a:prstGeom>
          <a:gradFill flip="none" rotWithShape="1">
            <a:gsLst>
              <a:gs pos="0">
                <a:schemeClr val="tx1">
                  <a:alpha val="42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77360" y="1966706"/>
            <a:ext cx="7467048" cy="572395"/>
            <a:chOff x="777360" y="1966706"/>
            <a:chExt cx="7467048" cy="572395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588224" y="1988700"/>
              <a:ext cx="1656184" cy="528406"/>
            </a:xfrm>
            <a:prstGeom prst="roundRect">
              <a:avLst>
                <a:gd name="adj" fmla="val 50000"/>
              </a:avLst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777360" y="1988700"/>
              <a:ext cx="1656184" cy="528406"/>
            </a:xfrm>
            <a:prstGeom prst="roundRect">
              <a:avLst>
                <a:gd name="adj" fmla="val 50000"/>
              </a:avLst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929488" y="1966706"/>
              <a:ext cx="6161797" cy="5723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63500" dir="7200000" sx="97000" sy="97000" algn="tr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Rectangle 41"/>
          <p:cNvSpPr>
            <a:spLocks noChangeArrowheads="1"/>
          </p:cNvSpPr>
          <p:nvPr/>
        </p:nvSpPr>
        <p:spPr bwMode="auto">
          <a:xfrm>
            <a:off x="993384" y="2064526"/>
            <a:ext cx="937433" cy="3316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Step 1</a:t>
            </a:r>
            <a:endParaRPr lang="ko-KR" altLang="en-US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37620" y="2064526"/>
            <a:ext cx="4156364" cy="4578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77360" y="2844235"/>
            <a:ext cx="7467048" cy="572395"/>
            <a:chOff x="777360" y="2844235"/>
            <a:chExt cx="7467048" cy="57239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6588224" y="2866229"/>
              <a:ext cx="1656184" cy="528406"/>
            </a:xfrm>
            <a:prstGeom prst="roundRect">
              <a:avLst>
                <a:gd name="adj" fmla="val 50000"/>
              </a:avLst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77360" y="2866229"/>
              <a:ext cx="1656184" cy="528406"/>
            </a:xfrm>
            <a:prstGeom prst="roundRect">
              <a:avLst>
                <a:gd name="adj" fmla="val 50000"/>
              </a:avLst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929488" y="2844235"/>
              <a:ext cx="6161797" cy="5723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63500" dir="7200000" sx="97000" sy="97000" algn="tr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993384" y="2942055"/>
            <a:ext cx="93743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Step 2</a:t>
            </a:r>
            <a:endParaRPr lang="ko-KR" altLang="en-US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37620" y="2942055"/>
            <a:ext cx="4156364" cy="4578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77360" y="3751261"/>
            <a:ext cx="7467048" cy="572395"/>
            <a:chOff x="777360" y="3751261"/>
            <a:chExt cx="7467048" cy="572395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6588224" y="3773255"/>
              <a:ext cx="1656184" cy="528406"/>
            </a:xfrm>
            <a:prstGeom prst="roundRect">
              <a:avLst>
                <a:gd name="adj" fmla="val 50000"/>
              </a:avLst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77360" y="3773255"/>
              <a:ext cx="1656184" cy="528406"/>
            </a:xfrm>
            <a:prstGeom prst="roundRect">
              <a:avLst>
                <a:gd name="adj" fmla="val 50000"/>
              </a:avLst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929488" y="3751261"/>
              <a:ext cx="6161797" cy="5723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63500" dir="7200000" sx="97000" sy="97000" algn="tr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993384" y="3849081"/>
            <a:ext cx="93743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Step 3</a:t>
            </a:r>
            <a:endParaRPr lang="ko-KR" altLang="en-US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37620" y="3849081"/>
            <a:ext cx="4156364" cy="4578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77360" y="4650913"/>
            <a:ext cx="7467048" cy="572395"/>
            <a:chOff x="777360" y="4650913"/>
            <a:chExt cx="7467048" cy="572395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6588224" y="4672907"/>
              <a:ext cx="1656184" cy="528406"/>
            </a:xfrm>
            <a:prstGeom prst="roundRect">
              <a:avLst>
                <a:gd name="adj" fmla="val 50000"/>
              </a:avLst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777360" y="4672907"/>
              <a:ext cx="1656184" cy="528406"/>
            </a:xfrm>
            <a:prstGeom prst="roundRect">
              <a:avLst>
                <a:gd name="adj" fmla="val 50000"/>
              </a:avLst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929488" y="4650913"/>
              <a:ext cx="6161797" cy="5723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63500" dir="7200000" sx="97000" sy="97000" algn="tr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993384" y="4748733"/>
            <a:ext cx="93743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Step 4</a:t>
            </a:r>
            <a:endParaRPr lang="ko-KR" altLang="en-US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37620" y="4748733"/>
            <a:ext cx="4156364" cy="4578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77360" y="5565313"/>
            <a:ext cx="7467048" cy="572395"/>
            <a:chOff x="777360" y="5565313"/>
            <a:chExt cx="7467048" cy="57239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588224" y="5587307"/>
              <a:ext cx="1656184" cy="5284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75000"/>
                  <a:lumOff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77360" y="5587307"/>
              <a:ext cx="1656184" cy="5284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75000"/>
                  <a:lumOff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929488" y="5565313"/>
              <a:ext cx="6161797" cy="5723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63500" dir="7200000" sx="97000" sy="97000" algn="tr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993384" y="5663133"/>
            <a:ext cx="93743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Step 5</a:t>
            </a:r>
            <a:endParaRPr lang="ko-KR" altLang="en-US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37620" y="5663133"/>
            <a:ext cx="4156364" cy="4578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3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8" grpId="0"/>
      <p:bldP spid="19" grpId="0"/>
      <p:bldP spid="24" grpId="0"/>
      <p:bldP spid="25" grpId="0"/>
      <p:bldP spid="29" grpId="0"/>
      <p:bldP spid="30" grpId="0"/>
      <p:bldP spid="34" grpId="0"/>
      <p:bldP spid="35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122" name="액자 121"/>
          <p:cNvSpPr/>
          <p:nvPr/>
        </p:nvSpPr>
        <p:spPr>
          <a:xfrm>
            <a:off x="2753139" y="2536232"/>
            <a:ext cx="3657600" cy="3657600"/>
          </a:xfrm>
          <a:prstGeom prst="fram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이등변 삼각형 122"/>
          <p:cNvSpPr/>
          <p:nvPr/>
        </p:nvSpPr>
        <p:spPr>
          <a:xfrm rot="16200000" flipV="1">
            <a:off x="4394415" y="2547877"/>
            <a:ext cx="800100" cy="425053"/>
          </a:xfrm>
          <a:prstGeom prst="triangle">
            <a:avLst/>
          </a:prstGeom>
          <a:solidFill>
            <a:srgbClr val="148E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/>
          <p:cNvSpPr/>
          <p:nvPr/>
        </p:nvSpPr>
        <p:spPr>
          <a:xfrm rot="5400000" flipH="1" flipV="1">
            <a:off x="3996810" y="5757134"/>
            <a:ext cx="800100" cy="425053"/>
          </a:xfrm>
          <a:prstGeom prst="triangle">
            <a:avLst/>
          </a:pr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이등변 삼각형 130"/>
          <p:cNvSpPr/>
          <p:nvPr/>
        </p:nvSpPr>
        <p:spPr>
          <a:xfrm rot="10800000" flipV="1">
            <a:off x="2565616" y="3939979"/>
            <a:ext cx="800100" cy="425053"/>
          </a:xfrm>
          <a:prstGeom prst="triangle">
            <a:avLst/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2" name="이등변 삼각형 131"/>
          <p:cNvSpPr/>
          <p:nvPr/>
        </p:nvSpPr>
        <p:spPr>
          <a:xfrm rot="10800000">
            <a:off x="5766016" y="4233735"/>
            <a:ext cx="800100" cy="425053"/>
          </a:xfrm>
          <a:prstGeom prst="triangle">
            <a:avLst/>
          </a:prstGeom>
          <a:solidFill>
            <a:srgbClr val="697C8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" h="12700"/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91680" y="2495446"/>
            <a:ext cx="921356" cy="824189"/>
            <a:chOff x="1691680" y="2495446"/>
            <a:chExt cx="921356" cy="824189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691680" y="2495446"/>
              <a:ext cx="906608" cy="824189"/>
            </a:xfrm>
            <a:prstGeom prst="roundRect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770353" y="2566966"/>
              <a:ext cx="749263" cy="68114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873506" y="2541960"/>
              <a:ext cx="7395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48E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4000" b="1" dirty="0">
                <a:solidFill>
                  <a:srgbClr val="148E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29151" y="2495446"/>
            <a:ext cx="906608" cy="824189"/>
            <a:chOff x="6529151" y="2495446"/>
            <a:chExt cx="906608" cy="824189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6529151" y="2495446"/>
              <a:ext cx="906608" cy="824189"/>
            </a:xfrm>
            <a:prstGeom prst="roundRect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6607824" y="2566966"/>
              <a:ext cx="749263" cy="68114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614842" y="2564082"/>
              <a:ext cx="7395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7384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4000" b="1" dirty="0">
                <a:solidFill>
                  <a:srgbClr val="7384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691680" y="4523349"/>
            <a:ext cx="906608" cy="824189"/>
            <a:chOff x="1691680" y="4523349"/>
            <a:chExt cx="906608" cy="824189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1691680" y="4523349"/>
              <a:ext cx="906608" cy="824189"/>
            </a:xfrm>
            <a:prstGeom prst="roundRect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1770353" y="4584012"/>
              <a:ext cx="749263" cy="68114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858758" y="4593322"/>
              <a:ext cx="7395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8C9EA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4000" b="1" dirty="0">
                <a:solidFill>
                  <a:srgbClr val="8C9EA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29151" y="4523349"/>
            <a:ext cx="930543" cy="824189"/>
            <a:chOff x="6529151" y="4523349"/>
            <a:chExt cx="930543" cy="824189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6529151" y="4523349"/>
              <a:ext cx="906608" cy="824189"/>
            </a:xfrm>
            <a:prstGeom prst="roundRect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6607824" y="4584012"/>
              <a:ext cx="749263" cy="681148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720164" y="4585667"/>
              <a:ext cx="7395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226C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ko-KR" altLang="en-US" sz="4000" b="1" dirty="0">
                <a:solidFill>
                  <a:srgbClr val="226CC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3393521" y="4459178"/>
            <a:ext cx="2346159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6593465" y="3356992"/>
            <a:ext cx="1938975" cy="10241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840625" y="3786160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ADD TEXT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16801" y="3356992"/>
            <a:ext cx="1938975" cy="1024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593465" y="5429210"/>
            <a:ext cx="1938975" cy="10241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16801" y="5429210"/>
            <a:ext cx="1938975" cy="1024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76" name="Rectangle 41"/>
          <p:cNvSpPr>
            <a:spLocks noChangeArrowheads="1"/>
          </p:cNvSpPr>
          <p:nvPr/>
        </p:nvSpPr>
        <p:spPr bwMode="auto">
          <a:xfrm>
            <a:off x="2608396" y="1425720"/>
            <a:ext cx="3915891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“Click </a:t>
            </a:r>
            <a:r>
              <a:rPr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Add </a:t>
            </a:r>
            <a:r>
              <a:rPr lang="en-US" altLang="ko-KR" sz="20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contents”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30" grpId="0" animBg="1"/>
      <p:bldP spid="131" grpId="0" animBg="1"/>
      <p:bldP spid="132" grpId="0" animBg="1"/>
      <p:bldP spid="166" grpId="0"/>
      <p:bldP spid="171" grpId="0"/>
      <p:bldP spid="172" grpId="0"/>
      <p:bldP spid="173" grpId="0"/>
      <p:bldP spid="174" grpId="0"/>
      <p:bldP spid="175" grpId="0"/>
      <p:bldP spid="1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68" name="오각형 67"/>
          <p:cNvSpPr/>
          <p:nvPr/>
        </p:nvSpPr>
        <p:spPr>
          <a:xfrm>
            <a:off x="2473877" y="1562058"/>
            <a:ext cx="5782806" cy="986832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563458" y="1730001"/>
            <a:ext cx="5280613" cy="650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Template to use a more concise and Clear Message can be delivered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and Clear Message can be delivered.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and Clear Message can be delivered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오각형 72"/>
          <p:cNvSpPr/>
          <p:nvPr/>
        </p:nvSpPr>
        <p:spPr>
          <a:xfrm>
            <a:off x="2473877" y="2816162"/>
            <a:ext cx="5782806" cy="986832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563458" y="2984105"/>
            <a:ext cx="5280613" cy="650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Template to use a more concise and Clear Message can be delivered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and Clear Message can be delivered.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and Clear Message can be delivered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오각형 74"/>
          <p:cNvSpPr/>
          <p:nvPr/>
        </p:nvSpPr>
        <p:spPr>
          <a:xfrm>
            <a:off x="2473877" y="4100163"/>
            <a:ext cx="5782806" cy="986832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563458" y="4268106"/>
            <a:ext cx="5280613" cy="650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Template to use a more concise and Clear Message can be delivered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and Clear Message can be delivered.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and Clear Message can be delivered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오각형 76"/>
          <p:cNvSpPr/>
          <p:nvPr/>
        </p:nvSpPr>
        <p:spPr>
          <a:xfrm>
            <a:off x="2473877" y="5382822"/>
            <a:ext cx="5782806" cy="986832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63458" y="5550765"/>
            <a:ext cx="5280613" cy="650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Template to use a more concise and Clear Message can be delivered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and Clear Message can be delivered.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dist" font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and Clear Message can be delivered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9" name="그림 78" descr="그림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>
            <a:off x="2469020" y="980728"/>
            <a:ext cx="156995" cy="605128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43608" y="1466876"/>
            <a:ext cx="1082014" cy="1082014"/>
            <a:chOff x="1043608" y="1466876"/>
            <a:chExt cx="1082014" cy="1082014"/>
          </a:xfrm>
        </p:grpSpPr>
        <p:sp>
          <p:nvSpPr>
            <p:cNvPr id="96" name="타원 95"/>
            <p:cNvSpPr/>
            <p:nvPr/>
          </p:nvSpPr>
          <p:spPr>
            <a:xfrm>
              <a:off x="1043608" y="1466876"/>
              <a:ext cx="1082014" cy="1082014"/>
            </a:xfrm>
            <a:prstGeom prst="ellipse">
              <a:avLst/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1137502" y="1560770"/>
              <a:ext cx="894226" cy="89422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370" y="1763759"/>
              <a:ext cx="520735" cy="459069"/>
            </a:xfrm>
            <a:prstGeom prst="rect">
              <a:avLst/>
            </a:prstGeom>
            <a:effectLst>
              <a:innerShdw blurRad="38100" dist="25400" dir="13500000">
                <a:prstClr val="black">
                  <a:alpha val="43000"/>
                </a:prstClr>
              </a:innerShdw>
            </a:effectLst>
          </p:spPr>
        </p:pic>
      </p:grpSp>
      <p:grpSp>
        <p:nvGrpSpPr>
          <p:cNvPr id="4" name="그룹 3"/>
          <p:cNvGrpSpPr/>
          <p:nvPr/>
        </p:nvGrpSpPr>
        <p:grpSpPr>
          <a:xfrm>
            <a:off x="1043608" y="2742612"/>
            <a:ext cx="1082014" cy="1082014"/>
            <a:chOff x="1043608" y="2742612"/>
            <a:chExt cx="1082014" cy="1082014"/>
          </a:xfrm>
        </p:grpSpPr>
        <p:sp>
          <p:nvSpPr>
            <p:cNvPr id="101" name="타원 100"/>
            <p:cNvSpPr/>
            <p:nvPr/>
          </p:nvSpPr>
          <p:spPr>
            <a:xfrm>
              <a:off x="1043608" y="2742612"/>
              <a:ext cx="1082014" cy="1082014"/>
            </a:xfrm>
            <a:prstGeom prst="ellipse">
              <a:avLst/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137502" y="2836506"/>
              <a:ext cx="894226" cy="89422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143" y="3051846"/>
              <a:ext cx="630088" cy="555474"/>
            </a:xfrm>
            <a:prstGeom prst="rect">
              <a:avLst/>
            </a:prstGeom>
            <a:effectLst>
              <a:innerShdw blurRad="38100" dist="25400" dir="13500000">
                <a:prstClr val="black">
                  <a:alpha val="43000"/>
                </a:prstClr>
              </a:innerShdw>
            </a:effectLst>
          </p:spPr>
        </p:pic>
      </p:grpSp>
      <p:grpSp>
        <p:nvGrpSpPr>
          <p:cNvPr id="5" name="그룹 4"/>
          <p:cNvGrpSpPr/>
          <p:nvPr/>
        </p:nvGrpSpPr>
        <p:grpSpPr>
          <a:xfrm>
            <a:off x="1043608" y="4010973"/>
            <a:ext cx="1082014" cy="1082014"/>
            <a:chOff x="1043608" y="4010973"/>
            <a:chExt cx="1082014" cy="1082014"/>
          </a:xfrm>
        </p:grpSpPr>
        <p:sp>
          <p:nvSpPr>
            <p:cNvPr id="104" name="타원 103"/>
            <p:cNvSpPr/>
            <p:nvPr/>
          </p:nvSpPr>
          <p:spPr>
            <a:xfrm>
              <a:off x="1043608" y="4010973"/>
              <a:ext cx="1082014" cy="1082014"/>
            </a:xfrm>
            <a:prstGeom prst="ellipse">
              <a:avLst/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1137502" y="4104867"/>
              <a:ext cx="894226" cy="89422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024" y="4335572"/>
              <a:ext cx="473395" cy="417336"/>
            </a:xfrm>
            <a:prstGeom prst="rect">
              <a:avLst/>
            </a:prstGeom>
            <a:effectLst>
              <a:innerShdw blurRad="38100" dist="25400" dir="13500000">
                <a:prstClr val="black">
                  <a:alpha val="43000"/>
                </a:prstClr>
              </a:innerShdw>
            </a:effectLst>
          </p:spPr>
        </p:pic>
      </p:grpSp>
      <p:grpSp>
        <p:nvGrpSpPr>
          <p:cNvPr id="6" name="그룹 5"/>
          <p:cNvGrpSpPr/>
          <p:nvPr/>
        </p:nvGrpSpPr>
        <p:grpSpPr>
          <a:xfrm>
            <a:off x="1043608" y="5360451"/>
            <a:ext cx="1082014" cy="1082014"/>
            <a:chOff x="1043608" y="5360451"/>
            <a:chExt cx="1082014" cy="1082014"/>
          </a:xfrm>
        </p:grpSpPr>
        <p:sp>
          <p:nvSpPr>
            <p:cNvPr id="107" name="타원 106"/>
            <p:cNvSpPr/>
            <p:nvPr/>
          </p:nvSpPr>
          <p:spPr>
            <a:xfrm>
              <a:off x="1043608" y="5360451"/>
              <a:ext cx="1082014" cy="1082014"/>
            </a:xfrm>
            <a:prstGeom prst="ellipse">
              <a:avLst/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1137502" y="5454345"/>
              <a:ext cx="894226" cy="89422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913" y="5750814"/>
              <a:ext cx="330785" cy="330785"/>
            </a:xfrm>
            <a:prstGeom prst="rect">
              <a:avLst/>
            </a:prstGeom>
            <a:effectLst>
              <a:innerShdw blurRad="38100" dist="25400" dir="13500000">
                <a:prstClr val="black">
                  <a:alpha val="43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9594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64573" y="2109019"/>
            <a:ext cx="2588265" cy="4284407"/>
            <a:chOff x="464573" y="2109019"/>
            <a:chExt cx="2588265" cy="428440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464573" y="2109019"/>
              <a:ext cx="1976285" cy="4284407"/>
            </a:xfrm>
            <a:prstGeom prst="roundRect">
              <a:avLst>
                <a:gd name="adj" fmla="val 6426"/>
              </a:avLst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23508" y="2183558"/>
              <a:ext cx="1844833" cy="4104456"/>
            </a:xfrm>
            <a:prstGeom prst="roundRect">
              <a:avLst>
                <a:gd name="adj" fmla="val 6426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현 11"/>
            <p:cNvSpPr/>
            <p:nvPr/>
          </p:nvSpPr>
          <p:spPr>
            <a:xfrm>
              <a:off x="1658303" y="2391720"/>
              <a:ext cx="1394535" cy="1394535"/>
            </a:xfrm>
            <a:prstGeom prst="chord">
              <a:avLst>
                <a:gd name="adj1" fmla="val 5318381"/>
                <a:gd name="adj2" fmla="val 16285874"/>
              </a:avLst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782546" y="289027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noProof="1" smtClean="0">
                <a:solidFill>
                  <a:schemeClr val="bg1"/>
                </a:solidFill>
                <a:latin typeface="Arial" charset="0"/>
              </a:rPr>
              <a:t>01</a:t>
            </a:r>
            <a:endParaRPr lang="en-US" altLang="ko-KR" sz="2800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5456" y="4021483"/>
            <a:ext cx="1718740" cy="2012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9394" y="2867377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rgbClr val="148E99"/>
                </a:solidFill>
                <a:latin typeface="Arial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rgbClr val="148E99"/>
                </a:solidFill>
                <a:latin typeface="Arial" charset="0"/>
              </a:rPr>
              <a:t>TEXT</a:t>
            </a:r>
            <a:endParaRPr lang="en-US" altLang="ko-KR" noProof="1">
              <a:solidFill>
                <a:srgbClr val="148E99"/>
              </a:solidFill>
              <a:latin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21973" y="2109019"/>
            <a:ext cx="2595640" cy="4284407"/>
            <a:chOff x="2521973" y="2109019"/>
            <a:chExt cx="2595640" cy="4284407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521973" y="2109019"/>
              <a:ext cx="1976285" cy="4284407"/>
            </a:xfrm>
            <a:prstGeom prst="roundRect">
              <a:avLst>
                <a:gd name="adj" fmla="val 6426"/>
              </a:avLst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588283" y="2183558"/>
              <a:ext cx="1844833" cy="4104456"/>
            </a:xfrm>
            <a:prstGeom prst="roundRect">
              <a:avLst>
                <a:gd name="adj" fmla="val 6426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현 16"/>
            <p:cNvSpPr/>
            <p:nvPr/>
          </p:nvSpPr>
          <p:spPr>
            <a:xfrm>
              <a:off x="3723078" y="2391720"/>
              <a:ext cx="1394535" cy="1394535"/>
            </a:xfrm>
            <a:prstGeom prst="chord">
              <a:avLst>
                <a:gd name="adj1" fmla="val 5318381"/>
                <a:gd name="adj2" fmla="val 16285874"/>
              </a:avLst>
            </a:prstGeom>
            <a:solidFill>
              <a:srgbClr val="0E3F6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847320" y="2890272"/>
            <a:ext cx="585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noProof="1" smtClean="0">
                <a:solidFill>
                  <a:schemeClr val="bg1"/>
                </a:solidFill>
                <a:latin typeface="Arial" charset="0"/>
              </a:rPr>
              <a:t>02</a:t>
            </a:r>
            <a:endParaRPr lang="en-US" altLang="ko-KR" sz="2800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70231" y="4021483"/>
            <a:ext cx="1718740" cy="2012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84169" y="2867377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rgbClr val="226CC7"/>
                </a:solidFill>
                <a:latin typeface="Arial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rgbClr val="226CC7"/>
                </a:solidFill>
                <a:latin typeface="Arial" charset="0"/>
              </a:rPr>
              <a:t>TEXT</a:t>
            </a:r>
            <a:endParaRPr lang="en-US" altLang="ko-KR" noProof="1">
              <a:solidFill>
                <a:srgbClr val="226CC7"/>
              </a:solidFill>
              <a:latin typeface="Arial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30993" y="2109019"/>
            <a:ext cx="2588265" cy="4284407"/>
            <a:chOff x="4630993" y="2109019"/>
            <a:chExt cx="2588265" cy="4284407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630993" y="2109019"/>
              <a:ext cx="1976285" cy="4284407"/>
            </a:xfrm>
            <a:prstGeom prst="roundRect">
              <a:avLst>
                <a:gd name="adj" fmla="val 6426"/>
              </a:avLst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689928" y="2183558"/>
              <a:ext cx="1844833" cy="4104456"/>
            </a:xfrm>
            <a:prstGeom prst="roundRect">
              <a:avLst>
                <a:gd name="adj" fmla="val 6426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현 21"/>
            <p:cNvSpPr/>
            <p:nvPr/>
          </p:nvSpPr>
          <p:spPr>
            <a:xfrm>
              <a:off x="5824723" y="2391720"/>
              <a:ext cx="1394535" cy="1394535"/>
            </a:xfrm>
            <a:prstGeom prst="chord">
              <a:avLst>
                <a:gd name="adj1" fmla="val 5318381"/>
                <a:gd name="adj2" fmla="val 16285874"/>
              </a:avLst>
            </a:prstGeom>
            <a:solidFill>
              <a:srgbClr val="8C9EAC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948965" y="2890272"/>
            <a:ext cx="585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noProof="1" smtClean="0">
                <a:solidFill>
                  <a:schemeClr val="bg1"/>
                </a:solidFill>
                <a:latin typeface="Arial" charset="0"/>
              </a:rPr>
              <a:t>03</a:t>
            </a:r>
            <a:endParaRPr lang="en-US" altLang="ko-KR" sz="2800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71876" y="4021483"/>
            <a:ext cx="1718740" cy="2012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85814" y="2867377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rgbClr val="8C9EAC"/>
                </a:solidFill>
                <a:latin typeface="Arial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rgbClr val="8C9EAC"/>
                </a:solidFill>
                <a:latin typeface="Arial" charset="0"/>
              </a:rPr>
              <a:t>TEXT</a:t>
            </a:r>
            <a:endParaRPr lang="en-US" altLang="ko-KR" noProof="1">
              <a:solidFill>
                <a:srgbClr val="8C9EAC"/>
              </a:solidFill>
              <a:latin typeface="Arial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710516" y="2109019"/>
            <a:ext cx="2603013" cy="4284407"/>
            <a:chOff x="6710516" y="2109019"/>
            <a:chExt cx="2603013" cy="428440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710516" y="2109019"/>
              <a:ext cx="1976285" cy="4284407"/>
            </a:xfrm>
            <a:prstGeom prst="roundRect">
              <a:avLst>
                <a:gd name="adj" fmla="val 6426"/>
              </a:avLst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84199" y="2183558"/>
              <a:ext cx="1844833" cy="4104456"/>
            </a:xfrm>
            <a:prstGeom prst="roundRect">
              <a:avLst>
                <a:gd name="adj" fmla="val 6426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현 26"/>
            <p:cNvSpPr/>
            <p:nvPr/>
          </p:nvSpPr>
          <p:spPr>
            <a:xfrm>
              <a:off x="7918994" y="2391720"/>
              <a:ext cx="1394535" cy="1394535"/>
            </a:xfrm>
            <a:prstGeom prst="chord">
              <a:avLst>
                <a:gd name="adj1" fmla="val 5318381"/>
                <a:gd name="adj2" fmla="val 16285874"/>
              </a:avLst>
            </a:prstGeom>
            <a:solidFill>
              <a:srgbClr val="75858D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8043236" y="2890272"/>
            <a:ext cx="585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noProof="1" smtClean="0">
                <a:solidFill>
                  <a:schemeClr val="bg1"/>
                </a:solidFill>
                <a:latin typeface="Arial" charset="0"/>
              </a:rPr>
              <a:t>04</a:t>
            </a:r>
            <a:endParaRPr lang="en-US" altLang="ko-KR" sz="2800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66147" y="4021483"/>
            <a:ext cx="1718740" cy="2012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80085" y="2867377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rgbClr val="75858D"/>
                </a:solidFill>
                <a:latin typeface="Arial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rgbClr val="75858D"/>
                </a:solidFill>
                <a:latin typeface="Arial" charset="0"/>
              </a:rPr>
              <a:t>TEXT</a:t>
            </a:r>
            <a:endParaRPr lang="en-US" altLang="ko-KR" noProof="1">
              <a:solidFill>
                <a:srgbClr val="75858D"/>
              </a:solidFill>
              <a:latin typeface="Arial" charset="0"/>
            </a:endParaRP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2627784" y="1301471"/>
            <a:ext cx="391589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Add </a:t>
            </a:r>
            <a:r>
              <a:rPr lang="en-US" altLang="ko-KR" sz="16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1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19" grpId="0"/>
      <p:bldP spid="20" grpId="0"/>
      <p:bldP spid="23" grpId="0"/>
      <p:bldP spid="24" grpId="0"/>
      <p:bldP spid="25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48940" y="1737925"/>
            <a:ext cx="2116787" cy="2455473"/>
            <a:chOff x="1748940" y="1737925"/>
            <a:chExt cx="2116787" cy="2455473"/>
          </a:xfrm>
        </p:grpSpPr>
        <p:sp>
          <p:nvSpPr>
            <p:cNvPr id="46" name="육각형 45"/>
            <p:cNvSpPr/>
            <p:nvPr/>
          </p:nvSpPr>
          <p:spPr>
            <a:xfrm rot="5400000">
              <a:off x="1579597" y="1907268"/>
              <a:ext cx="2455473" cy="2116787"/>
            </a:xfrm>
            <a:prstGeom prst="hexagon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/>
            <p:cNvSpPr/>
            <p:nvPr/>
          </p:nvSpPr>
          <p:spPr>
            <a:xfrm rot="5400000">
              <a:off x="1681748" y="1993377"/>
              <a:ext cx="2232248" cy="1924352"/>
            </a:xfrm>
            <a:prstGeom prst="hexagon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190500" dir="3720000" sx="94000" sy="94000" algn="tl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 rot="2700000">
            <a:off x="1914586" y="1720430"/>
            <a:ext cx="649208" cy="649208"/>
          </a:xfrm>
          <a:prstGeom prst="roundRect">
            <a:avLst/>
          </a:prstGeom>
          <a:solidFill>
            <a:srgbClr val="148E99"/>
          </a:solidFill>
          <a:ln>
            <a:noFill/>
          </a:ln>
          <a:effectLst>
            <a:outerShdw blurRad="2032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027566" y="1737925"/>
            <a:ext cx="2116787" cy="2455473"/>
            <a:chOff x="4027566" y="1737925"/>
            <a:chExt cx="2116787" cy="2455473"/>
          </a:xfrm>
        </p:grpSpPr>
        <p:sp>
          <p:nvSpPr>
            <p:cNvPr id="47" name="육각형 46"/>
            <p:cNvSpPr/>
            <p:nvPr/>
          </p:nvSpPr>
          <p:spPr>
            <a:xfrm rot="5400000">
              <a:off x="3858223" y="1907268"/>
              <a:ext cx="2455473" cy="2116787"/>
            </a:xfrm>
            <a:prstGeom prst="hexagon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/>
            <p:nvPr/>
          </p:nvSpPr>
          <p:spPr>
            <a:xfrm rot="5400000">
              <a:off x="3960374" y="1993377"/>
              <a:ext cx="2232248" cy="1924352"/>
            </a:xfrm>
            <a:prstGeom prst="hexagon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190500" dir="3720000" sx="94000" sy="94000" algn="tl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모서리가 둥근 직사각형 61"/>
          <p:cNvSpPr/>
          <p:nvPr/>
        </p:nvSpPr>
        <p:spPr>
          <a:xfrm rot="2700000">
            <a:off x="5311543" y="1736266"/>
            <a:ext cx="649208" cy="649208"/>
          </a:xfrm>
          <a:prstGeom prst="roundRect">
            <a:avLst/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outerShdw blurRad="254000" dist="1016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72955" y="3854936"/>
            <a:ext cx="2116787" cy="2455473"/>
            <a:chOff x="2872955" y="3854936"/>
            <a:chExt cx="2116787" cy="2455473"/>
          </a:xfrm>
        </p:grpSpPr>
        <p:sp>
          <p:nvSpPr>
            <p:cNvPr id="64" name="육각형 63"/>
            <p:cNvSpPr/>
            <p:nvPr/>
          </p:nvSpPr>
          <p:spPr>
            <a:xfrm rot="5400000">
              <a:off x="2703612" y="4024279"/>
              <a:ext cx="2455473" cy="2116787"/>
            </a:xfrm>
            <a:prstGeom prst="hexagon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/>
            <p:nvPr/>
          </p:nvSpPr>
          <p:spPr>
            <a:xfrm rot="5400000">
              <a:off x="2805763" y="4110388"/>
              <a:ext cx="2232248" cy="1924352"/>
            </a:xfrm>
            <a:prstGeom prst="hexagon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190500" dir="3720000" sx="94000" sy="94000" algn="tl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모서리가 둥근 직사각형 65"/>
          <p:cNvSpPr/>
          <p:nvPr/>
        </p:nvSpPr>
        <p:spPr>
          <a:xfrm rot="2700000">
            <a:off x="3084487" y="5684667"/>
            <a:ext cx="649208" cy="649208"/>
          </a:xfrm>
          <a:prstGeom prst="roundRect">
            <a:avLst/>
          </a:prstGeom>
          <a:solidFill>
            <a:srgbClr val="75858D"/>
          </a:solidFill>
          <a:ln>
            <a:noFill/>
          </a:ln>
          <a:effectLst>
            <a:outerShdw blurRad="2032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225323" y="3854936"/>
            <a:ext cx="2116787" cy="2455473"/>
            <a:chOff x="5225323" y="3854936"/>
            <a:chExt cx="2116787" cy="2455473"/>
          </a:xfrm>
        </p:grpSpPr>
        <p:sp>
          <p:nvSpPr>
            <p:cNvPr id="67" name="육각형 66"/>
            <p:cNvSpPr/>
            <p:nvPr/>
          </p:nvSpPr>
          <p:spPr>
            <a:xfrm rot="5400000">
              <a:off x="5055980" y="4024279"/>
              <a:ext cx="2455473" cy="2116787"/>
            </a:xfrm>
            <a:prstGeom prst="hexagon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/>
            <p:nvPr/>
          </p:nvSpPr>
          <p:spPr>
            <a:xfrm rot="5400000">
              <a:off x="5158131" y="4110388"/>
              <a:ext cx="2232248" cy="1924352"/>
            </a:xfrm>
            <a:prstGeom prst="hexagon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190500" dir="3720000" sx="94000" sy="94000" algn="tl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모서리가 둥근 직사각형 68"/>
          <p:cNvSpPr/>
          <p:nvPr/>
        </p:nvSpPr>
        <p:spPr>
          <a:xfrm rot="2700000">
            <a:off x="6534611" y="3794163"/>
            <a:ext cx="649208" cy="649208"/>
          </a:xfrm>
          <a:prstGeom prst="roundRect">
            <a:avLst/>
          </a:prstGeom>
          <a:solidFill>
            <a:srgbClr val="0E3F60"/>
          </a:solidFill>
          <a:ln w="25400" cap="flat" cmpd="sng" algn="ctr">
            <a:noFill/>
            <a:prstDash val="solid"/>
          </a:ln>
          <a:effectLst>
            <a:outerShdw blurRad="254000" dist="1016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45199" y="2571685"/>
            <a:ext cx="176270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4328" y="2571685"/>
            <a:ext cx="176270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51328" y="4593902"/>
            <a:ext cx="176270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96322" y="4593902"/>
            <a:ext cx="176270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59238" y="1838568"/>
            <a:ext cx="747559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01</a:t>
            </a:r>
            <a:endParaRPr lang="en-US" altLang="ko-KR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52849" y="1838568"/>
            <a:ext cx="747559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02</a:t>
            </a:r>
            <a:endParaRPr lang="en-US" altLang="ko-KR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478016" y="3894158"/>
            <a:ext cx="747559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04</a:t>
            </a:r>
            <a:endParaRPr lang="en-US" altLang="ko-KR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012489" y="5790490"/>
            <a:ext cx="747559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03</a:t>
            </a:r>
            <a:endParaRPr lang="en-US" altLang="ko-KR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64639" y="2215284"/>
            <a:ext cx="2132874" cy="81110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6471" y="4301416"/>
            <a:ext cx="2132874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364639" y="2952703"/>
            <a:ext cx="2132874" cy="81110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26471" y="5083081"/>
            <a:ext cx="2132874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6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173192" y="1839429"/>
            <a:ext cx="3862404" cy="0"/>
          </a:xfrm>
          <a:prstGeom prst="line">
            <a:avLst/>
          </a:prstGeom>
          <a:ln w="12700">
            <a:solidFill>
              <a:srgbClr val="148E99"/>
            </a:solidFill>
            <a:prstDash val="sysDot"/>
            <a:headEnd type="oval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785358" y="3223214"/>
            <a:ext cx="3192069" cy="0"/>
          </a:xfrm>
          <a:prstGeom prst="line">
            <a:avLst/>
          </a:prstGeom>
          <a:ln w="12700">
            <a:solidFill>
              <a:srgbClr val="75858D"/>
            </a:solidFill>
            <a:prstDash val="sysDot"/>
            <a:headEnd type="oval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785358" y="4606999"/>
            <a:ext cx="3192069" cy="0"/>
          </a:xfrm>
          <a:prstGeom prst="line">
            <a:avLst/>
          </a:prstGeom>
          <a:ln w="12700">
            <a:solidFill>
              <a:srgbClr val="226CC7"/>
            </a:solidFill>
            <a:prstDash val="sysDot"/>
            <a:headEnd type="oval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173192" y="5990785"/>
            <a:ext cx="3862404" cy="0"/>
          </a:xfrm>
          <a:prstGeom prst="line">
            <a:avLst/>
          </a:prstGeom>
          <a:ln w="12700">
            <a:solidFill>
              <a:srgbClr val="74888E"/>
            </a:solidFill>
            <a:prstDash val="sysDot"/>
            <a:headEnd type="oval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5400000">
            <a:off x="-2729781" y="1223405"/>
            <a:ext cx="5452806" cy="5439105"/>
            <a:chOff x="1275554" y="3584687"/>
            <a:chExt cx="6597894" cy="6581316"/>
          </a:xfrm>
        </p:grpSpPr>
        <p:grpSp>
          <p:nvGrpSpPr>
            <p:cNvPr id="40" name="그룹 39"/>
            <p:cNvGrpSpPr/>
            <p:nvPr/>
          </p:nvGrpSpPr>
          <p:grpSpPr>
            <a:xfrm>
              <a:off x="1275554" y="3584687"/>
              <a:ext cx="6597894" cy="6581316"/>
              <a:chOff x="1483159" y="4286746"/>
              <a:chExt cx="5998083" cy="5983015"/>
            </a:xfrm>
          </p:grpSpPr>
          <p:sp>
            <p:nvSpPr>
              <p:cNvPr id="36" name="막힌 원호 35"/>
              <p:cNvSpPr/>
              <p:nvPr/>
            </p:nvSpPr>
            <p:spPr>
              <a:xfrm>
                <a:off x="1483159" y="4293097"/>
                <a:ext cx="5976664" cy="5976664"/>
              </a:xfrm>
              <a:prstGeom prst="blockArc">
                <a:avLst>
                  <a:gd name="adj1" fmla="val 13612343"/>
                  <a:gd name="adj2" fmla="val 16212764"/>
                  <a:gd name="adj3" fmla="val 12814"/>
                </a:avLst>
              </a:prstGeom>
              <a:gradFill flip="none" rotWithShape="1">
                <a:gsLst>
                  <a:gs pos="8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막힌 원호 36"/>
              <p:cNvSpPr/>
              <p:nvPr/>
            </p:nvSpPr>
            <p:spPr>
              <a:xfrm>
                <a:off x="1487202" y="4286746"/>
                <a:ext cx="5976664" cy="5976664"/>
              </a:xfrm>
              <a:prstGeom prst="blockArc">
                <a:avLst>
                  <a:gd name="adj1" fmla="val 18732923"/>
                  <a:gd name="adj2" fmla="val 21590270"/>
                  <a:gd name="adj3" fmla="val 12463"/>
                </a:avLst>
              </a:prstGeom>
              <a:gradFill flip="none" rotWithShape="1">
                <a:gsLst>
                  <a:gs pos="8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막힌 원호 37"/>
              <p:cNvSpPr/>
              <p:nvPr/>
            </p:nvSpPr>
            <p:spPr>
              <a:xfrm>
                <a:off x="1504578" y="4293096"/>
                <a:ext cx="5976664" cy="5976664"/>
              </a:xfrm>
              <a:prstGeom prst="blockArc">
                <a:avLst>
                  <a:gd name="adj1" fmla="val 16175801"/>
                  <a:gd name="adj2" fmla="val 18714857"/>
                  <a:gd name="adj3" fmla="val 12735"/>
                </a:avLst>
              </a:prstGeom>
              <a:gradFill flip="none" rotWithShape="1">
                <a:gsLst>
                  <a:gs pos="8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막힌 원호 38"/>
              <p:cNvSpPr/>
              <p:nvPr/>
            </p:nvSpPr>
            <p:spPr>
              <a:xfrm>
                <a:off x="1494706" y="4293096"/>
                <a:ext cx="5976664" cy="5976664"/>
              </a:xfrm>
              <a:prstGeom prst="blockArc">
                <a:avLst>
                  <a:gd name="adj1" fmla="val 10800000"/>
                  <a:gd name="adj2" fmla="val 13604194"/>
                  <a:gd name="adj3" fmla="val 5089"/>
                </a:avLst>
              </a:prstGeom>
              <a:gradFill flip="none" rotWithShape="1">
                <a:gsLst>
                  <a:gs pos="8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막힌 원호 4"/>
            <p:cNvSpPr/>
            <p:nvPr/>
          </p:nvSpPr>
          <p:spPr>
            <a:xfrm>
              <a:off x="1592114" y="3888538"/>
              <a:ext cx="5976664" cy="5976664"/>
            </a:xfrm>
            <a:prstGeom prst="blockArc">
              <a:avLst>
                <a:gd name="adj1" fmla="val 13605041"/>
                <a:gd name="adj2" fmla="val 16212764"/>
                <a:gd name="adj3" fmla="val 12814"/>
              </a:avLst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막힌 원호 5"/>
            <p:cNvSpPr/>
            <p:nvPr/>
          </p:nvSpPr>
          <p:spPr>
            <a:xfrm>
              <a:off x="1604814" y="3894888"/>
              <a:ext cx="5976664" cy="5976664"/>
            </a:xfrm>
            <a:prstGeom prst="blockArc">
              <a:avLst>
                <a:gd name="adj1" fmla="val 18672382"/>
                <a:gd name="adj2" fmla="val 21580484"/>
                <a:gd name="adj3" fmla="val 12569"/>
              </a:avLst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1601986" y="3888538"/>
              <a:ext cx="5976664" cy="5976664"/>
            </a:xfrm>
            <a:prstGeom prst="blockArc">
              <a:avLst>
                <a:gd name="adj1" fmla="val 16175801"/>
                <a:gd name="adj2" fmla="val 18714857"/>
                <a:gd name="adj3" fmla="val 12735"/>
              </a:avLst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1592114" y="3888538"/>
              <a:ext cx="5976664" cy="5976664"/>
            </a:xfrm>
            <a:prstGeom prst="blockArc">
              <a:avLst>
                <a:gd name="adj1" fmla="val 10800000"/>
                <a:gd name="adj2" fmla="val 13612984"/>
                <a:gd name="adj3" fmla="val 12739"/>
              </a:avLst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07504" y="2996952"/>
            <a:ext cx="1456781" cy="1962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Add contents</a:t>
            </a:r>
            <a:endParaRPr lang="en-US" altLang="ko-KR" sz="1200" noProof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6" y="1786742"/>
            <a:ext cx="430359" cy="379395"/>
          </a:xfrm>
          <a:prstGeom prst="rect">
            <a:avLst/>
          </a:prstGeom>
          <a:effectLst/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23" y="2996810"/>
            <a:ext cx="520734" cy="459069"/>
          </a:xfrm>
          <a:prstGeom prst="rect">
            <a:avLst/>
          </a:prstGeom>
          <a:effectLst/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3" y="4519272"/>
            <a:ext cx="391235" cy="344905"/>
          </a:xfrm>
          <a:prstGeom prst="rect">
            <a:avLst/>
          </a:prstGeom>
          <a:effectLst/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5" y="5801641"/>
            <a:ext cx="273376" cy="273376"/>
          </a:xfrm>
          <a:prstGeom prst="rect">
            <a:avLst/>
          </a:prstGeom>
          <a:effectLst/>
        </p:spPr>
      </p:pic>
      <p:sp>
        <p:nvSpPr>
          <p:cNvPr id="70" name="직사각형 69"/>
          <p:cNvSpPr/>
          <p:nvPr/>
        </p:nvSpPr>
        <p:spPr>
          <a:xfrm>
            <a:off x="5158750" y="1577138"/>
            <a:ext cx="3435012" cy="92494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rgbClr val="148E99"/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rgbClr val="148E99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58750" y="2874996"/>
            <a:ext cx="3435012" cy="92494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rgbClr val="75858D"/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rgbClr val="75858D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158750" y="4172854"/>
            <a:ext cx="3435012" cy="92494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rgbClr val="0E3F60"/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rgbClr val="0E3F60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158750" y="5470711"/>
            <a:ext cx="3435012" cy="92494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rgbClr val="8C9EAC"/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rgbClr val="8C9EAC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37842" y="2209854"/>
            <a:ext cx="82231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ADD TEXT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37842" y="3640448"/>
            <a:ext cx="82231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ADD TEXT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37842" y="4982551"/>
            <a:ext cx="82231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ADD TEXT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0" grpId="0"/>
      <p:bldP spid="71" grpId="0"/>
      <p:bldP spid="72" grpId="0"/>
      <p:bldP spid="73" grpId="0"/>
      <p:bldP spid="26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 bwMode="auto">
          <a:xfrm rot="20386038">
            <a:off x="-661137" y="4273188"/>
            <a:ext cx="9533571" cy="1440160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46000"/>
                </a:scheme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70387" y="4276616"/>
            <a:ext cx="2160240" cy="1656184"/>
          </a:xfrm>
          <a:prstGeom prst="rect">
            <a:avLst/>
          </a:prstGeom>
          <a:solidFill>
            <a:srgbClr val="148E99"/>
          </a:solidFill>
          <a:ln w="9525">
            <a:noFill/>
            <a:round/>
            <a:headEnd/>
            <a:tailEnd/>
          </a:ln>
          <a:effectLst/>
          <a:scene3d>
            <a:camera prst="isometricOffAxis1Top">
              <a:rot lat="19109570" lon="18531007" rev="3677776"/>
            </a:camera>
            <a:lightRig rig="twoPt" dir="t">
              <a:rot lat="0" lon="0" rev="600000"/>
            </a:lightRig>
          </a:scene3d>
          <a:sp3d extrusionH="127000" prstMaterial="matte">
            <a:bevelT w="0" h="1016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b="1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000" y="3588548"/>
            <a:ext cx="2160240" cy="1656184"/>
          </a:xfrm>
          <a:prstGeom prst="rect">
            <a:avLst/>
          </a:prstGeom>
          <a:solidFill>
            <a:srgbClr val="75858D"/>
          </a:solidFill>
          <a:ln w="9525">
            <a:noFill/>
            <a:round/>
            <a:headEnd/>
            <a:tailEnd/>
          </a:ln>
          <a:effectLst/>
          <a:scene3d>
            <a:camera prst="isometricOffAxis1Top">
              <a:rot lat="19109570" lon="18531007" rev="3677776"/>
            </a:camera>
            <a:lightRig rig="twoPt" dir="t">
              <a:rot lat="0" lon="0" rev="600000"/>
            </a:lightRig>
          </a:scene3d>
          <a:sp3d extrusionH="127000" prstMaterial="matte">
            <a:bevelT w="0" h="1016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b="1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4374" y="2924869"/>
            <a:ext cx="2160240" cy="1656184"/>
          </a:xfrm>
          <a:prstGeom prst="rect">
            <a:avLst/>
          </a:prstGeom>
          <a:solidFill>
            <a:srgbClr val="0E3F60"/>
          </a:solidFill>
          <a:ln w="9525">
            <a:noFill/>
            <a:round/>
            <a:headEnd/>
            <a:tailEnd/>
          </a:ln>
          <a:effectLst/>
          <a:scene3d>
            <a:camera prst="isometricOffAxis1Top">
              <a:rot lat="19109570" lon="18531007" rev="3677776"/>
            </a:camera>
            <a:lightRig rig="twoPt" dir="t">
              <a:rot lat="0" lon="0" rev="600000"/>
            </a:lightRig>
          </a:scene3d>
          <a:sp3d extrusionH="127000" prstMaterial="matte">
            <a:bevelT w="0" h="1016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b="1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209809" y="1274742"/>
            <a:ext cx="3156841" cy="3383499"/>
          </a:xfrm>
          <a:prstGeom prst="rightArrow">
            <a:avLst/>
          </a:prstGeom>
          <a:solidFill>
            <a:srgbClr val="8C9EAC"/>
          </a:solidFill>
          <a:ln w="9525">
            <a:noFill/>
            <a:round/>
            <a:headEnd/>
            <a:tailEnd/>
          </a:ln>
          <a:effectLst/>
          <a:scene3d>
            <a:camera prst="isometricOffAxis1Top">
              <a:rot lat="19109570" lon="18531007" rev="3677776"/>
            </a:camera>
            <a:lightRig rig="twoPt" dir="t">
              <a:rot lat="0" lon="0" rev="600000"/>
            </a:lightRig>
          </a:scene3d>
          <a:sp3d extrusionH="127000" prstMaterial="matte">
            <a:bevelT w="0" h="1016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b="1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7842" y="4760586"/>
            <a:ext cx="81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4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9924" y="4133895"/>
            <a:ext cx="81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4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26719" y="3408638"/>
            <a:ext cx="81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4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7511" y="2724757"/>
            <a:ext cx="81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40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346111" y="5661248"/>
            <a:ext cx="1217777" cy="360040"/>
            <a:chOff x="2987824" y="5733256"/>
            <a:chExt cx="1217777" cy="36004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2987824" y="5733256"/>
              <a:ext cx="529059" cy="360040"/>
            </a:xfrm>
            <a:prstGeom prst="line">
              <a:avLst/>
            </a:prstGeom>
            <a:ln w="12700">
              <a:solidFill>
                <a:srgbClr val="105B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509509" y="6085922"/>
              <a:ext cx="696092" cy="0"/>
            </a:xfrm>
            <a:prstGeom prst="line">
              <a:avLst/>
            </a:prstGeom>
            <a:ln w="12700">
              <a:solidFill>
                <a:srgbClr val="105B6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593015" y="4905158"/>
            <a:ext cx="1217777" cy="360040"/>
            <a:chOff x="2987824" y="5733256"/>
            <a:chExt cx="1217777" cy="36004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987824" y="5733256"/>
              <a:ext cx="529059" cy="360040"/>
            </a:xfrm>
            <a:prstGeom prst="line">
              <a:avLst/>
            </a:prstGeom>
            <a:ln w="12700">
              <a:solidFill>
                <a:srgbClr val="4A54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509509" y="6085922"/>
              <a:ext cx="696092" cy="0"/>
            </a:xfrm>
            <a:prstGeom prst="line">
              <a:avLst/>
            </a:prstGeom>
            <a:ln w="12700">
              <a:solidFill>
                <a:srgbClr val="4A545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750830" y="4214846"/>
            <a:ext cx="1217777" cy="360040"/>
            <a:chOff x="2987824" y="5733256"/>
            <a:chExt cx="1217777" cy="36004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2987824" y="5733256"/>
              <a:ext cx="529059" cy="360040"/>
            </a:xfrm>
            <a:prstGeom prst="line">
              <a:avLst/>
            </a:prstGeom>
            <a:ln w="12700">
              <a:solidFill>
                <a:srgbClr val="1442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509509" y="6085922"/>
              <a:ext cx="696092" cy="0"/>
            </a:xfrm>
            <a:prstGeom prst="line">
              <a:avLst/>
            </a:prstGeom>
            <a:ln w="12700">
              <a:solidFill>
                <a:srgbClr val="14427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5820154" y="3583527"/>
            <a:ext cx="1217777" cy="360040"/>
            <a:chOff x="2987824" y="5733256"/>
            <a:chExt cx="1217777" cy="36004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2987824" y="5733256"/>
              <a:ext cx="529059" cy="360040"/>
            </a:xfrm>
            <a:prstGeom prst="line">
              <a:avLst/>
            </a:prstGeom>
            <a:ln w="12700">
              <a:solidFill>
                <a:srgbClr val="5662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509509" y="6093296"/>
              <a:ext cx="696092" cy="0"/>
            </a:xfrm>
            <a:prstGeom prst="line">
              <a:avLst/>
            </a:prstGeom>
            <a:ln w="12700">
              <a:solidFill>
                <a:srgbClr val="56626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3621959" y="5745024"/>
            <a:ext cx="1938975" cy="109048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rgbClr val="148E99"/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rgbClr val="148E99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839272" y="4951569"/>
            <a:ext cx="1938975" cy="109048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rgbClr val="75858D"/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rgbClr val="75858D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056585" y="4158113"/>
            <a:ext cx="193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rgbClr val="226CC7"/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rgbClr val="226CC7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273897" y="3364657"/>
            <a:ext cx="193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rgbClr val="74888E"/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rgbClr val="74888E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1131653" y="3509466"/>
            <a:ext cx="709385" cy="709385"/>
            <a:chOff x="1137551" y="3343728"/>
            <a:chExt cx="780323" cy="780323"/>
          </a:xfrm>
        </p:grpSpPr>
        <p:sp>
          <p:nvSpPr>
            <p:cNvPr id="43" name="눈물 방울 42"/>
            <p:cNvSpPr/>
            <p:nvPr/>
          </p:nvSpPr>
          <p:spPr>
            <a:xfrm rot="8100000">
              <a:off x="1137551" y="3343728"/>
              <a:ext cx="780323" cy="780323"/>
            </a:xfrm>
            <a:prstGeom prst="teardrop">
              <a:avLst>
                <a:gd name="adj" fmla="val 125034"/>
              </a:avLst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205859" y="3405857"/>
              <a:ext cx="626687" cy="62668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78328" y="3413633"/>
              <a:ext cx="505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148E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2800" b="1" dirty="0">
                <a:solidFill>
                  <a:srgbClr val="148E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349868" y="2810570"/>
            <a:ext cx="709385" cy="709385"/>
            <a:chOff x="1137551" y="3343728"/>
            <a:chExt cx="780323" cy="780323"/>
          </a:xfrm>
        </p:grpSpPr>
        <p:sp>
          <p:nvSpPr>
            <p:cNvPr id="54" name="눈물 방울 53"/>
            <p:cNvSpPr/>
            <p:nvPr/>
          </p:nvSpPr>
          <p:spPr>
            <a:xfrm rot="8100000">
              <a:off x="1137551" y="3343728"/>
              <a:ext cx="780323" cy="780323"/>
            </a:xfrm>
            <a:prstGeom prst="teardrop">
              <a:avLst>
                <a:gd name="adj" fmla="val 125034"/>
              </a:avLst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1205859" y="3405857"/>
              <a:ext cx="626687" cy="62668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84841" y="3422776"/>
              <a:ext cx="505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636B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2800" b="1" dirty="0">
                <a:solidFill>
                  <a:srgbClr val="636B7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568083" y="2111673"/>
            <a:ext cx="709385" cy="709385"/>
            <a:chOff x="1137551" y="3343728"/>
            <a:chExt cx="780323" cy="780323"/>
          </a:xfrm>
        </p:grpSpPr>
        <p:sp>
          <p:nvSpPr>
            <p:cNvPr id="58" name="눈물 방울 57"/>
            <p:cNvSpPr/>
            <p:nvPr/>
          </p:nvSpPr>
          <p:spPr>
            <a:xfrm rot="8100000">
              <a:off x="1137551" y="3343728"/>
              <a:ext cx="780323" cy="780323"/>
            </a:xfrm>
            <a:prstGeom prst="teardrop">
              <a:avLst>
                <a:gd name="adj" fmla="val 125034"/>
              </a:avLst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205859" y="3405857"/>
              <a:ext cx="626687" cy="62668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75131" y="3428751"/>
              <a:ext cx="505109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0E3F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2800" b="1" dirty="0">
                <a:solidFill>
                  <a:srgbClr val="0E3F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786299" y="1412776"/>
            <a:ext cx="709385" cy="709385"/>
            <a:chOff x="1137551" y="3343728"/>
            <a:chExt cx="780323" cy="780323"/>
          </a:xfrm>
        </p:grpSpPr>
        <p:sp>
          <p:nvSpPr>
            <p:cNvPr id="62" name="눈물 방울 61"/>
            <p:cNvSpPr/>
            <p:nvPr/>
          </p:nvSpPr>
          <p:spPr>
            <a:xfrm rot="8100000">
              <a:off x="1137551" y="3343728"/>
              <a:ext cx="780323" cy="780323"/>
            </a:xfrm>
            <a:prstGeom prst="teardrop">
              <a:avLst>
                <a:gd name="adj" fmla="val 125034"/>
              </a:avLst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205859" y="3405857"/>
              <a:ext cx="626687" cy="62668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86916" y="3428751"/>
              <a:ext cx="505109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7488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ko-KR" altLang="en-US" sz="2800" b="1" dirty="0">
                <a:solidFill>
                  <a:srgbClr val="7488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2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5" grpId="0" animBg="1"/>
      <p:bldP spid="6" grpId="0" animBg="1"/>
      <p:bldP spid="8" grpId="0" animBg="1"/>
      <p:bldP spid="18" grpId="0"/>
      <p:bldP spid="21" grpId="0"/>
      <p:bldP spid="22" grpId="0"/>
      <p:bldP spid="23" grpId="0"/>
      <p:bldP spid="39" grpId="0"/>
      <p:bldP spid="40" grpId="0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979712" y="3706506"/>
            <a:ext cx="519684" cy="469822"/>
            <a:chOff x="-950793" y="1559149"/>
            <a:chExt cx="691699" cy="625332"/>
          </a:xfrm>
        </p:grpSpPr>
        <p:sp>
          <p:nvSpPr>
            <p:cNvPr id="94" name="직각 삼각형 93"/>
            <p:cNvSpPr/>
            <p:nvPr/>
          </p:nvSpPr>
          <p:spPr>
            <a:xfrm rot="13500000">
              <a:off x="-884425" y="1559149"/>
              <a:ext cx="625331" cy="625331"/>
            </a:xfrm>
            <a:prstGeom prst="rtTriangle">
              <a:avLst/>
            </a:prstGeom>
            <a:gradFill flip="none" rotWithShape="1">
              <a:gsLst>
                <a:gs pos="52000">
                  <a:schemeClr val="bg1">
                    <a:lumMod val="6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3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3500000">
              <a:off x="-950793" y="1559150"/>
              <a:ext cx="625331" cy="625331"/>
            </a:xfrm>
            <a:prstGeom prst="rtTriangle">
              <a:avLst/>
            </a:prstGeom>
            <a:gradFill flip="none" rotWithShape="1">
              <a:gsLst>
                <a:gs pos="52000">
                  <a:schemeClr val="bg1">
                    <a:lumMod val="6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2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052316" y="3706506"/>
            <a:ext cx="519684" cy="469822"/>
            <a:chOff x="-950793" y="1559149"/>
            <a:chExt cx="691699" cy="625332"/>
          </a:xfrm>
        </p:grpSpPr>
        <p:sp>
          <p:nvSpPr>
            <p:cNvPr id="96" name="직각 삼각형 95"/>
            <p:cNvSpPr/>
            <p:nvPr/>
          </p:nvSpPr>
          <p:spPr>
            <a:xfrm rot="13500000">
              <a:off x="-884425" y="1559149"/>
              <a:ext cx="625331" cy="625331"/>
            </a:xfrm>
            <a:prstGeom prst="rtTriangle">
              <a:avLst/>
            </a:prstGeom>
            <a:gradFill flip="none" rotWithShape="1">
              <a:gsLst>
                <a:gs pos="52000">
                  <a:schemeClr val="bg1">
                    <a:lumMod val="6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3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각 삼각형 96"/>
            <p:cNvSpPr/>
            <p:nvPr/>
          </p:nvSpPr>
          <p:spPr>
            <a:xfrm rot="13500000">
              <a:off x="-950793" y="1559150"/>
              <a:ext cx="625331" cy="625331"/>
            </a:xfrm>
            <a:prstGeom prst="rtTriangle">
              <a:avLst/>
            </a:prstGeom>
            <a:gradFill flip="none" rotWithShape="1">
              <a:gsLst>
                <a:gs pos="52000">
                  <a:schemeClr val="bg1">
                    <a:lumMod val="6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2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140548" y="3706506"/>
            <a:ext cx="519684" cy="469822"/>
            <a:chOff x="-950793" y="1559149"/>
            <a:chExt cx="691699" cy="625332"/>
          </a:xfrm>
        </p:grpSpPr>
        <p:sp>
          <p:nvSpPr>
            <p:cNvPr id="99" name="직각 삼각형 98"/>
            <p:cNvSpPr/>
            <p:nvPr/>
          </p:nvSpPr>
          <p:spPr>
            <a:xfrm rot="13500000">
              <a:off x="-884425" y="1559149"/>
              <a:ext cx="625331" cy="625331"/>
            </a:xfrm>
            <a:prstGeom prst="rtTriangle">
              <a:avLst/>
            </a:prstGeom>
            <a:gradFill flip="none" rotWithShape="1">
              <a:gsLst>
                <a:gs pos="52000">
                  <a:schemeClr val="bg1">
                    <a:lumMod val="6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3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각 삼각형 99"/>
            <p:cNvSpPr/>
            <p:nvPr/>
          </p:nvSpPr>
          <p:spPr>
            <a:xfrm rot="13500000">
              <a:off x="-950793" y="1559150"/>
              <a:ext cx="625331" cy="625331"/>
            </a:xfrm>
            <a:prstGeom prst="rtTriangle">
              <a:avLst/>
            </a:prstGeom>
            <a:gradFill flip="none" rotWithShape="1">
              <a:gsLst>
                <a:gs pos="52000">
                  <a:schemeClr val="bg1">
                    <a:lumMod val="6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2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4" name="대각선 방향의 모서리가 둥근 사각형 3"/>
          <p:cNvSpPr/>
          <p:nvPr/>
        </p:nvSpPr>
        <p:spPr>
          <a:xfrm>
            <a:off x="539553" y="1700808"/>
            <a:ext cx="1767469" cy="460851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대각선 방향의 모서리가 둥근 사각형 64"/>
          <p:cNvSpPr/>
          <p:nvPr/>
        </p:nvSpPr>
        <p:spPr>
          <a:xfrm>
            <a:off x="539552" y="1700808"/>
            <a:ext cx="1767469" cy="130786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48E99"/>
          </a:solidFill>
          <a:ln>
            <a:noFill/>
          </a:ln>
          <a:effectLst>
            <a:innerShdw blurRad="63500" dist="50800">
              <a:prstClr val="black">
                <a:alpha val="31000"/>
              </a:prstClr>
            </a:innerShdw>
          </a:effectLst>
          <a:scene3d>
            <a:camera prst="orthographicFront"/>
            <a:lightRig rig="threePt" dir="t"/>
          </a:scene3d>
          <a:sp3d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대각선 방향의 모서리가 둥근 사각형 65"/>
          <p:cNvSpPr/>
          <p:nvPr/>
        </p:nvSpPr>
        <p:spPr>
          <a:xfrm>
            <a:off x="539553" y="5001457"/>
            <a:ext cx="1767469" cy="130786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82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76200" dir="1086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대각선 방향의 모서리가 둥근 사각형 66"/>
          <p:cNvSpPr/>
          <p:nvPr/>
        </p:nvSpPr>
        <p:spPr>
          <a:xfrm>
            <a:off x="2619076" y="1700808"/>
            <a:ext cx="1767469" cy="460851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대각선 방향의 모서리가 둥근 사각형 67"/>
          <p:cNvSpPr/>
          <p:nvPr/>
        </p:nvSpPr>
        <p:spPr>
          <a:xfrm>
            <a:off x="2619075" y="1700808"/>
            <a:ext cx="1767469" cy="130786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대각선 방향의 모서리가 둥근 사각형 68"/>
          <p:cNvSpPr/>
          <p:nvPr/>
        </p:nvSpPr>
        <p:spPr>
          <a:xfrm>
            <a:off x="2619076" y="5001457"/>
            <a:ext cx="1767469" cy="130786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82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76200" dir="1086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대각선 방향의 모서리가 둥근 사각형 69"/>
          <p:cNvSpPr/>
          <p:nvPr/>
        </p:nvSpPr>
        <p:spPr>
          <a:xfrm>
            <a:off x="4676476" y="1700808"/>
            <a:ext cx="1767469" cy="460851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대각선 방향의 모서리가 둥근 사각형 70"/>
          <p:cNvSpPr/>
          <p:nvPr/>
        </p:nvSpPr>
        <p:spPr>
          <a:xfrm>
            <a:off x="4676475" y="1700808"/>
            <a:ext cx="1767469" cy="130786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36B70"/>
          </a:solidFill>
          <a:ln>
            <a:noFill/>
          </a:ln>
          <a:effectLst>
            <a:innerShdw blurRad="63500" dist="50800">
              <a:prstClr val="black">
                <a:alpha val="31000"/>
              </a:prstClr>
            </a:innerShdw>
          </a:effectLst>
          <a:scene3d>
            <a:camera prst="orthographicFront"/>
            <a:lightRig rig="threePt" dir="t"/>
          </a:scene3d>
          <a:sp3d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대각선 방향의 모서리가 둥근 사각형 71"/>
          <p:cNvSpPr/>
          <p:nvPr/>
        </p:nvSpPr>
        <p:spPr>
          <a:xfrm>
            <a:off x="4676476" y="5001457"/>
            <a:ext cx="1767469" cy="130786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82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76200" dir="1086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대각선 방향의 모서리가 둥근 사각형 72"/>
          <p:cNvSpPr/>
          <p:nvPr/>
        </p:nvSpPr>
        <p:spPr>
          <a:xfrm>
            <a:off x="6741250" y="1700808"/>
            <a:ext cx="1767469" cy="460851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대각선 방향의 모서리가 둥근 사각형 73"/>
          <p:cNvSpPr/>
          <p:nvPr/>
        </p:nvSpPr>
        <p:spPr>
          <a:xfrm>
            <a:off x="6741249" y="1700808"/>
            <a:ext cx="1767469" cy="130786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4888E"/>
          </a:solidFill>
          <a:ln>
            <a:noFill/>
          </a:ln>
          <a:effectLst>
            <a:innerShdw blurRad="63500" dist="50800">
              <a:prstClr val="black">
                <a:alpha val="31000"/>
              </a:prstClr>
            </a:innerShdw>
          </a:effectLst>
          <a:scene3d>
            <a:camera prst="orthographicFront"/>
            <a:lightRig rig="threePt" dir="t"/>
          </a:scene3d>
          <a:sp3d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대각선 방향의 모서리가 둥근 사각형 74"/>
          <p:cNvSpPr/>
          <p:nvPr/>
        </p:nvSpPr>
        <p:spPr>
          <a:xfrm>
            <a:off x="6741250" y="5001457"/>
            <a:ext cx="1767469" cy="130786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82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76200" dir="1086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25331" y="3235070"/>
            <a:ext cx="1590500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37982" y="1974573"/>
            <a:ext cx="970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effectLst>
                  <a:outerShdw blurRad="3937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01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effectLst>
                  <a:outerShdw blurRad="3937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TEXT</a:t>
            </a:r>
            <a:endParaRPr lang="en-US" altLang="ko-KR" sz="2400" noProof="1">
              <a:solidFill>
                <a:schemeClr val="bg1"/>
              </a:solidFill>
              <a:effectLst>
                <a:outerShdw blurRad="393700" dist="1905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002756" y="1974573"/>
            <a:ext cx="970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effectLst>
                  <a:outerShdw blurRad="3937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02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effectLst>
                  <a:outerShdw blurRad="3937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TEXT</a:t>
            </a:r>
            <a:endParaRPr lang="en-US" altLang="ko-KR" sz="2400" noProof="1">
              <a:solidFill>
                <a:schemeClr val="bg1"/>
              </a:solidFill>
              <a:effectLst>
                <a:outerShdw blurRad="393700" dist="1905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074904" y="1974573"/>
            <a:ext cx="970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effectLst>
                  <a:outerShdw blurRad="3937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03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effectLst>
                  <a:outerShdw blurRad="3937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TEXT</a:t>
            </a:r>
            <a:endParaRPr lang="en-US" altLang="ko-KR" sz="2400" noProof="1">
              <a:solidFill>
                <a:schemeClr val="bg1"/>
              </a:solidFill>
              <a:effectLst>
                <a:outerShdw blurRad="393700" dist="1905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102808" y="1974573"/>
            <a:ext cx="970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effectLst>
                  <a:outerShdw blurRad="3937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04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effectLst>
                  <a:outerShdw blurRad="3937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TEXT</a:t>
            </a:r>
            <a:endParaRPr lang="en-US" altLang="ko-KR" sz="2400" noProof="1">
              <a:solidFill>
                <a:schemeClr val="bg1"/>
              </a:solidFill>
              <a:effectLst>
                <a:outerShdw blurRad="393700" dist="1905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" y="5351751"/>
            <a:ext cx="630090" cy="555474"/>
          </a:xfrm>
          <a:prstGeom prst="rect">
            <a:avLst/>
          </a:prstGeom>
          <a:effectLst>
            <a:innerShdw blurRad="63500" dist="25400" dir="13500000">
              <a:prstClr val="black">
                <a:alpha val="38000"/>
              </a:prstClr>
            </a:innerShdw>
          </a:effectLst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88" y="5293427"/>
            <a:ext cx="762407" cy="672123"/>
          </a:xfrm>
          <a:prstGeom prst="rect">
            <a:avLst/>
          </a:prstGeom>
          <a:effectLst>
            <a:innerShdw blurRad="63500" dist="25400" dir="13500000">
              <a:prstClr val="black">
                <a:alpha val="38000"/>
              </a:prstClr>
            </a:innerShdw>
          </a:effectLst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18" y="5377000"/>
            <a:ext cx="572809" cy="504977"/>
          </a:xfrm>
          <a:prstGeom prst="rect">
            <a:avLst/>
          </a:prstGeom>
          <a:effectLst>
            <a:innerShdw blurRad="63500" dist="25400" dir="13500000">
              <a:prstClr val="black">
                <a:alpha val="38000"/>
              </a:prstClr>
            </a:innerShdw>
          </a:effectLst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57" y="5429363"/>
            <a:ext cx="400250" cy="400250"/>
          </a:xfrm>
          <a:prstGeom prst="rect">
            <a:avLst/>
          </a:prstGeom>
          <a:effectLst>
            <a:innerShdw blurRad="63500" dist="25400" dir="13500000">
              <a:prstClr val="black">
                <a:alpha val="38000"/>
              </a:prstClr>
            </a:innerShdw>
          </a:effectLst>
        </p:spPr>
      </p:pic>
      <p:sp>
        <p:nvSpPr>
          <p:cNvPr id="88" name="직사각형 87"/>
          <p:cNvSpPr/>
          <p:nvPr/>
        </p:nvSpPr>
        <p:spPr>
          <a:xfrm>
            <a:off x="2741725" y="3235070"/>
            <a:ext cx="1590500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769628" y="3235070"/>
            <a:ext cx="1590500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827028" y="3235070"/>
            <a:ext cx="1590500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/>
      <p:bldP spid="78" grpId="0"/>
      <p:bldP spid="79" grpId="0"/>
      <p:bldP spid="80" grpId="0"/>
      <p:bldP spid="83" grpId="0"/>
      <p:bldP spid="88" grpId="0"/>
      <p:bldP spid="89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1337952" y="469270"/>
            <a:ext cx="3456384" cy="780685"/>
          </a:xfrm>
        </p:spPr>
        <p:txBody>
          <a:bodyPr>
            <a:noAutofit/>
          </a:bodyPr>
          <a:lstStyle/>
          <a:p>
            <a:r>
              <a:rPr lang="en-US" altLang="ko-KR" sz="4800" dirty="0" smtClean="0"/>
              <a:t>Contents</a:t>
            </a:r>
            <a:endParaRPr lang="ko-KR" altLang="en-US" sz="4800" dirty="0"/>
          </a:p>
        </p:txBody>
      </p:sp>
      <p:sp>
        <p:nvSpPr>
          <p:cNvPr id="85" name="대각선 방향의 모서리가 둥근 사각형 84"/>
          <p:cNvSpPr/>
          <p:nvPr/>
        </p:nvSpPr>
        <p:spPr>
          <a:xfrm flipH="1">
            <a:off x="979578" y="3160532"/>
            <a:ext cx="4672541" cy="77154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48E99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대각선 방향의 모서리가 둥근 사각형 85"/>
          <p:cNvSpPr/>
          <p:nvPr/>
        </p:nvSpPr>
        <p:spPr>
          <a:xfrm flipH="1">
            <a:off x="979578" y="4256158"/>
            <a:ext cx="4672541" cy="77154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97C82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ysClr val="windowText" lastClr="000000">
                <a:lumMod val="65000"/>
                <a:lumOff val="35000"/>
              </a:sys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대각선 방향의 모서리가 둥근 사각형 86"/>
          <p:cNvSpPr/>
          <p:nvPr/>
        </p:nvSpPr>
        <p:spPr>
          <a:xfrm flipH="1">
            <a:off x="979578" y="5341454"/>
            <a:ext cx="4672541" cy="77154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대각선 방향의 모서리가 둥근 사각형 87"/>
          <p:cNvSpPr/>
          <p:nvPr/>
        </p:nvSpPr>
        <p:spPr>
          <a:xfrm flipH="1">
            <a:off x="979578" y="2069400"/>
            <a:ext cx="4672541" cy="77154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gray">
          <a:xfrm>
            <a:off x="1830528" y="2212098"/>
            <a:ext cx="3530987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fontAlgn="base"/>
            <a:r>
              <a:rPr lang="en-US" altLang="ko-KR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Presentation Template to use a more concise</a:t>
            </a:r>
          </a:p>
          <a:p>
            <a:pPr marL="381000" indent="-381000" fontAlgn="base"/>
            <a:r>
              <a:rPr lang="en-US" altLang="ko-KR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and Clear Message can be delivered.</a:t>
            </a:r>
            <a:endParaRPr lang="ko-KR" altLang="en-US" sz="1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오각형 89"/>
          <p:cNvSpPr/>
          <p:nvPr/>
        </p:nvSpPr>
        <p:spPr>
          <a:xfrm>
            <a:off x="683568" y="2060848"/>
            <a:ext cx="1096297" cy="778442"/>
          </a:xfrm>
          <a:prstGeom prst="homePlate">
            <a:avLst/>
          </a:prstGeom>
          <a:gradFill flip="none" rotWithShape="1">
            <a:gsLst>
              <a:gs pos="0">
                <a:sysClr val="window" lastClr="FFFFFF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 cap="flat" cmpd="sng" algn="ctr">
            <a:gradFill flip="none" rotWithShape="1">
              <a:gsLst>
                <a:gs pos="8000">
                  <a:sysClr val="window" lastClr="FFFFFF"/>
                </a:gs>
                <a:gs pos="100000">
                  <a:sysClr val="window" lastClr="FFFFFF">
                    <a:lumMod val="50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Oval 56"/>
          <p:cNvSpPr>
            <a:spLocks noChangeArrowheads="1"/>
          </p:cNvSpPr>
          <p:nvPr/>
        </p:nvSpPr>
        <p:spPr bwMode="auto">
          <a:xfrm>
            <a:off x="780188" y="2285516"/>
            <a:ext cx="727001" cy="360865"/>
          </a:xfrm>
          <a:prstGeom prst="ellipse">
            <a:avLst/>
          </a:prstGeom>
          <a:noFill/>
          <a:ln>
            <a:noFill/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txBody>
          <a:bodyPr wrap="none" anchor="ctr"/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E3F6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01</a:t>
            </a:r>
            <a:endParaRPr kumimoji="0" lang="ko-KR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E3F6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gray">
          <a:xfrm>
            <a:off x="1830528" y="3302275"/>
            <a:ext cx="3530987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fontAlgn="base"/>
            <a:r>
              <a:rPr lang="en-US" altLang="ko-KR" sz="1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Presentation Template </a:t>
            </a:r>
            <a:r>
              <a:rPr lang="en-US" altLang="ko-KR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altLang="ko-KR" sz="1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use a </a:t>
            </a:r>
            <a:r>
              <a:rPr lang="en-US" altLang="ko-KR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more concise</a:t>
            </a:r>
          </a:p>
          <a:p>
            <a:pPr marL="381000" indent="-381000" fontAlgn="base"/>
            <a:r>
              <a:rPr lang="en-US" altLang="ko-KR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and Clear Message can be delivered.</a:t>
            </a:r>
            <a:endParaRPr lang="ko-KR" altLang="en-US" sz="1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오각형 92"/>
          <p:cNvSpPr/>
          <p:nvPr/>
        </p:nvSpPr>
        <p:spPr>
          <a:xfrm>
            <a:off x="683568" y="3151025"/>
            <a:ext cx="1096297" cy="778442"/>
          </a:xfrm>
          <a:prstGeom prst="homePlate">
            <a:avLst/>
          </a:prstGeom>
          <a:gradFill flip="none" rotWithShape="1">
            <a:gsLst>
              <a:gs pos="0">
                <a:sysClr val="window" lastClr="FFFFFF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 cap="flat" cmpd="sng" algn="ctr">
            <a:gradFill flip="none" rotWithShape="1">
              <a:gsLst>
                <a:gs pos="8000">
                  <a:sysClr val="window" lastClr="FFFFFF"/>
                </a:gs>
                <a:gs pos="100000">
                  <a:sysClr val="window" lastClr="FFFFFF">
                    <a:lumMod val="50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Oval 56"/>
          <p:cNvSpPr>
            <a:spLocks noChangeArrowheads="1"/>
          </p:cNvSpPr>
          <p:nvPr/>
        </p:nvSpPr>
        <p:spPr bwMode="auto">
          <a:xfrm>
            <a:off x="780188" y="3375693"/>
            <a:ext cx="727001" cy="360865"/>
          </a:xfrm>
          <a:prstGeom prst="ellipse">
            <a:avLst/>
          </a:prstGeom>
          <a:noFill/>
          <a:ln>
            <a:noFill/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txBody>
          <a:bodyPr wrap="none" anchor="ctr"/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48E9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02</a:t>
            </a:r>
            <a:endParaRPr kumimoji="0" lang="ko-KR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48E99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5" name="Rectangle 5"/>
          <p:cNvSpPr>
            <a:spLocks noChangeArrowheads="1"/>
          </p:cNvSpPr>
          <p:nvPr/>
        </p:nvSpPr>
        <p:spPr bwMode="gray">
          <a:xfrm>
            <a:off x="1830528" y="4400501"/>
            <a:ext cx="3530987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fontAlgn="base"/>
            <a:r>
              <a:rPr lang="en-US" altLang="ko-KR" sz="1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Presentation Template </a:t>
            </a:r>
            <a:r>
              <a:rPr lang="en-US" altLang="ko-KR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altLang="ko-KR" sz="1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use a </a:t>
            </a:r>
            <a:r>
              <a:rPr lang="en-US" altLang="ko-KR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more concise</a:t>
            </a:r>
          </a:p>
          <a:p>
            <a:pPr marL="381000" indent="-381000" fontAlgn="base"/>
            <a:r>
              <a:rPr lang="en-US" altLang="ko-KR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and Clear Message can be delivered.</a:t>
            </a:r>
            <a:endParaRPr lang="ko-KR" altLang="en-US" sz="1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오각형 95"/>
          <p:cNvSpPr/>
          <p:nvPr/>
        </p:nvSpPr>
        <p:spPr>
          <a:xfrm>
            <a:off x="683568" y="4249251"/>
            <a:ext cx="1096297" cy="778442"/>
          </a:xfrm>
          <a:prstGeom prst="homePlate">
            <a:avLst/>
          </a:prstGeom>
          <a:gradFill flip="none" rotWithShape="1">
            <a:gsLst>
              <a:gs pos="0">
                <a:sysClr val="window" lastClr="FFFFFF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 cap="flat" cmpd="sng" algn="ctr">
            <a:gradFill flip="none" rotWithShape="1">
              <a:gsLst>
                <a:gs pos="8000">
                  <a:sysClr val="window" lastClr="FFFFFF"/>
                </a:gs>
                <a:gs pos="100000">
                  <a:sysClr val="window" lastClr="FFFFFF">
                    <a:lumMod val="50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Oval 56"/>
          <p:cNvSpPr>
            <a:spLocks noChangeArrowheads="1"/>
          </p:cNvSpPr>
          <p:nvPr/>
        </p:nvSpPr>
        <p:spPr bwMode="auto">
          <a:xfrm>
            <a:off x="780188" y="4473919"/>
            <a:ext cx="727001" cy="360865"/>
          </a:xfrm>
          <a:prstGeom prst="ellipse">
            <a:avLst/>
          </a:prstGeom>
          <a:noFill/>
          <a:ln>
            <a:noFill/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txBody>
          <a:bodyPr wrap="none" anchor="ctr"/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73848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03</a:t>
            </a:r>
            <a:endParaRPr kumimoji="0" lang="ko-KR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73848C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gray">
          <a:xfrm>
            <a:off x="1830528" y="5488363"/>
            <a:ext cx="3530987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fontAlgn="base"/>
            <a:r>
              <a:rPr lang="en-US" altLang="ko-KR" sz="1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Presentation Template </a:t>
            </a:r>
            <a:r>
              <a:rPr lang="en-US" altLang="ko-KR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altLang="ko-KR" sz="1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use a </a:t>
            </a:r>
            <a:r>
              <a:rPr lang="en-US" altLang="ko-KR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more concise</a:t>
            </a:r>
          </a:p>
          <a:p>
            <a:pPr marL="381000" indent="-381000" fontAlgn="base"/>
            <a:r>
              <a:rPr lang="en-US" altLang="ko-KR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and Clear Message can be delivered.</a:t>
            </a:r>
            <a:endParaRPr lang="ko-KR" altLang="en-US" sz="1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오각형 98"/>
          <p:cNvSpPr/>
          <p:nvPr/>
        </p:nvSpPr>
        <p:spPr>
          <a:xfrm>
            <a:off x="683568" y="5337113"/>
            <a:ext cx="1096297" cy="778442"/>
          </a:xfrm>
          <a:prstGeom prst="homePlate">
            <a:avLst/>
          </a:prstGeom>
          <a:gradFill flip="none" rotWithShape="1">
            <a:gsLst>
              <a:gs pos="0">
                <a:sysClr val="window" lastClr="FFFFFF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 cap="flat" cmpd="sng" algn="ctr">
            <a:gradFill flip="none" rotWithShape="1">
              <a:gsLst>
                <a:gs pos="8000">
                  <a:sysClr val="window" lastClr="FFFFFF"/>
                </a:gs>
                <a:gs pos="100000">
                  <a:sysClr val="window" lastClr="FFFFFF">
                    <a:lumMod val="50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Oval 56"/>
          <p:cNvSpPr>
            <a:spLocks noChangeArrowheads="1"/>
          </p:cNvSpPr>
          <p:nvPr/>
        </p:nvSpPr>
        <p:spPr bwMode="auto">
          <a:xfrm>
            <a:off x="780188" y="5561781"/>
            <a:ext cx="727001" cy="360865"/>
          </a:xfrm>
          <a:prstGeom prst="ellipse">
            <a:avLst/>
          </a:prstGeom>
          <a:noFill/>
          <a:ln>
            <a:noFill/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txBody>
          <a:bodyPr wrap="none" anchor="ctr"/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758B9B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04</a:t>
            </a:r>
            <a:endParaRPr kumimoji="0" lang="ko-KR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758B9B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" name="부제목 6"/>
          <p:cNvSpPr txBox="1">
            <a:spLocks/>
          </p:cNvSpPr>
          <p:nvPr/>
        </p:nvSpPr>
        <p:spPr>
          <a:xfrm>
            <a:off x="401848" y="1262443"/>
            <a:ext cx="5106256" cy="430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altLang="ko-KR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relative number of presentations that will  target the audience as a logical expression unnecessary information is released or increased alignment will fail.</a:t>
            </a:r>
          </a:p>
          <a:p>
            <a:pPr marL="0" indent="0" algn="ctr">
              <a:buNone/>
            </a:pPr>
            <a:endParaRPr lang="ko-KR" altLang="en-US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5" grpId="0" animBg="1"/>
      <p:bldP spid="86" grpId="0" animBg="1"/>
      <p:bldP spid="87" grpId="0" animBg="1"/>
      <p:bldP spid="88" grpId="0" animBg="1"/>
      <p:bldP spid="89" grpId="0"/>
      <p:bldP spid="90" grpId="0" animBg="1"/>
      <p:bldP spid="91" grpId="0"/>
      <p:bldP spid="92" grpId="0"/>
      <p:bldP spid="93" grpId="0" animBg="1"/>
      <p:bldP spid="94" grpId="0"/>
      <p:bldP spid="95" grpId="0"/>
      <p:bldP spid="96" grpId="0" animBg="1"/>
      <p:bldP spid="97" grpId="0"/>
      <p:bldP spid="98" grpId="0"/>
      <p:bldP spid="99" grpId="0" animBg="1"/>
      <p:bldP spid="100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057179" y="2384718"/>
            <a:ext cx="3029640" cy="3036343"/>
            <a:chOff x="2905697" y="2134116"/>
            <a:chExt cx="3332604" cy="3339977"/>
          </a:xfrm>
          <a:effectLst/>
        </p:grpSpPr>
        <p:sp>
          <p:nvSpPr>
            <p:cNvPr id="11" name="막힌 원호 10"/>
            <p:cNvSpPr/>
            <p:nvPr/>
          </p:nvSpPr>
          <p:spPr>
            <a:xfrm rot="5400000">
              <a:off x="2905699" y="2141491"/>
              <a:ext cx="3332602" cy="3332602"/>
            </a:xfrm>
            <a:prstGeom prst="blockArc">
              <a:avLst>
                <a:gd name="adj1" fmla="val 13715155"/>
                <a:gd name="adj2" fmla="val 18502830"/>
                <a:gd name="adj3" fmla="val 23872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막힌 원호 12"/>
            <p:cNvSpPr/>
            <p:nvPr/>
          </p:nvSpPr>
          <p:spPr>
            <a:xfrm rot="16200000" flipH="1">
              <a:off x="2905697" y="2141491"/>
              <a:ext cx="3332602" cy="3332602"/>
            </a:xfrm>
            <a:prstGeom prst="blockArc">
              <a:avLst>
                <a:gd name="adj1" fmla="val 13715155"/>
                <a:gd name="adj2" fmla="val 18928813"/>
                <a:gd name="adj3" fmla="val 23657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20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막힌 원호 13"/>
            <p:cNvSpPr/>
            <p:nvPr/>
          </p:nvSpPr>
          <p:spPr>
            <a:xfrm rot="10800000">
              <a:off x="2905699" y="2141491"/>
              <a:ext cx="3332602" cy="3332602"/>
            </a:xfrm>
            <a:prstGeom prst="blockArc">
              <a:avLst>
                <a:gd name="adj1" fmla="val 13326328"/>
                <a:gd name="adj2" fmla="val 18661535"/>
                <a:gd name="adj3" fmla="val 23335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556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막힌 원호 14"/>
            <p:cNvSpPr/>
            <p:nvPr/>
          </p:nvSpPr>
          <p:spPr>
            <a:xfrm rot="10800000" flipV="1">
              <a:off x="2905699" y="2134116"/>
              <a:ext cx="3332602" cy="3332602"/>
            </a:xfrm>
            <a:prstGeom prst="blockArc">
              <a:avLst>
                <a:gd name="adj1" fmla="val 13468449"/>
                <a:gd name="adj2" fmla="val 18945909"/>
                <a:gd name="adj3" fmla="val 23785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자유형 29"/>
          <p:cNvSpPr/>
          <p:nvPr/>
        </p:nvSpPr>
        <p:spPr>
          <a:xfrm>
            <a:off x="2982944" y="1424487"/>
            <a:ext cx="3171638" cy="1659876"/>
          </a:xfrm>
          <a:custGeom>
            <a:avLst/>
            <a:gdLst>
              <a:gd name="connsiteX0" fmla="*/ 1589054 w 3171638"/>
              <a:gd name="connsiteY0" fmla="*/ 0 h 1659876"/>
              <a:gd name="connsiteX1" fmla="*/ 1740271 w 3171638"/>
              <a:gd name="connsiteY1" fmla="*/ 260718 h 1659876"/>
              <a:gd name="connsiteX2" fmla="*/ 1806842 w 3171638"/>
              <a:gd name="connsiteY2" fmla="*/ 263923 h 1659876"/>
              <a:gd name="connsiteX3" fmla="*/ 3171638 w 3171638"/>
              <a:gd name="connsiteY3" fmla="*/ 917263 h 1659876"/>
              <a:gd name="connsiteX4" fmla="*/ 2418805 w 3171638"/>
              <a:gd name="connsiteY4" fmla="*/ 1656403 h 1659876"/>
              <a:gd name="connsiteX5" fmla="*/ 1586629 w 3171638"/>
              <a:gd name="connsiteY5" fmla="*/ 1308243 h 1659876"/>
              <a:gd name="connsiteX6" fmla="*/ 755914 w 3171638"/>
              <a:gd name="connsiteY6" fmla="*/ 1659876 h 1659876"/>
              <a:gd name="connsiteX7" fmla="*/ 0 w 3171638"/>
              <a:gd name="connsiteY7" fmla="*/ 923886 h 1659876"/>
              <a:gd name="connsiteX8" fmla="*/ 1362055 w 3171638"/>
              <a:gd name="connsiteY8" fmla="*/ 264851 h 1659876"/>
              <a:gd name="connsiteX9" fmla="*/ 1437737 w 3171638"/>
              <a:gd name="connsiteY9" fmla="*/ 260891 h 16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1638" h="1659876">
                <a:moveTo>
                  <a:pt x="1589054" y="0"/>
                </a:moveTo>
                <a:lnTo>
                  <a:pt x="1740271" y="260718"/>
                </a:lnTo>
                <a:lnTo>
                  <a:pt x="1806842" y="263923"/>
                </a:lnTo>
                <a:cubicBezTo>
                  <a:pt x="2321936" y="314731"/>
                  <a:pt x="2805747" y="544593"/>
                  <a:pt x="3171638" y="917263"/>
                </a:cubicBezTo>
                <a:lnTo>
                  <a:pt x="2418805" y="1656403"/>
                </a:lnTo>
                <a:cubicBezTo>
                  <a:pt x="2199563" y="1433099"/>
                  <a:pt x="1899569" y="1307589"/>
                  <a:pt x="1586629" y="1308243"/>
                </a:cubicBezTo>
                <a:cubicBezTo>
                  <a:pt x="1273689" y="1308897"/>
                  <a:pt x="974222" y="1435658"/>
                  <a:pt x="755914" y="1659876"/>
                </a:cubicBezTo>
                <a:lnTo>
                  <a:pt x="0" y="923886"/>
                </a:lnTo>
                <a:cubicBezTo>
                  <a:pt x="364332" y="549691"/>
                  <a:pt x="847179" y="317810"/>
                  <a:pt x="1362055" y="264851"/>
                </a:cubicBezTo>
                <a:lnTo>
                  <a:pt x="1437737" y="260891"/>
                </a:lnTo>
                <a:close/>
              </a:path>
            </a:pathLst>
          </a:custGeom>
          <a:solidFill>
            <a:srgbClr val="148E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 flipV="1">
            <a:off x="3116216" y="4698411"/>
            <a:ext cx="3101232" cy="1682917"/>
          </a:xfrm>
          <a:custGeom>
            <a:avLst/>
            <a:gdLst>
              <a:gd name="connsiteX0" fmla="*/ 2333301 w 3101232"/>
              <a:gd name="connsiteY0" fmla="*/ 1682917 h 1682917"/>
              <a:gd name="connsiteX1" fmla="*/ 3101232 w 3101232"/>
              <a:gd name="connsiteY1" fmla="*/ 988906 h 1682917"/>
              <a:gd name="connsiteX2" fmla="*/ 1797818 w 3101232"/>
              <a:gd name="connsiteY2" fmla="*/ 284594 h 1682917"/>
              <a:gd name="connsiteX3" fmla="*/ 1609076 w 3101232"/>
              <a:gd name="connsiteY3" fmla="*/ 264299 h 1682917"/>
              <a:gd name="connsiteX4" fmla="*/ 1455782 w 3101232"/>
              <a:gd name="connsiteY4" fmla="*/ 0 h 1682917"/>
              <a:gd name="connsiteX5" fmla="*/ 1301680 w 3101232"/>
              <a:gd name="connsiteY5" fmla="*/ 265694 h 1682917"/>
              <a:gd name="connsiteX6" fmla="*/ 1168266 w 3101232"/>
              <a:gd name="connsiteY6" fmla="*/ 276625 h 1682917"/>
              <a:gd name="connsiteX7" fmla="*/ 0 w 3101232"/>
              <a:gd name="connsiteY7" fmla="*/ 802786 h 1682917"/>
              <a:gd name="connsiteX8" fmla="*/ 679414 w 3101232"/>
              <a:gd name="connsiteY8" fmla="*/ 1583659 h 1682917"/>
              <a:gd name="connsiteX9" fmla="*/ 2333301 w 3101232"/>
              <a:gd name="connsiteY9" fmla="*/ 1682917 h 168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1232" h="1682917">
                <a:moveTo>
                  <a:pt x="2333301" y="1682917"/>
                </a:moveTo>
                <a:lnTo>
                  <a:pt x="3101232" y="988906"/>
                </a:lnTo>
                <a:cubicBezTo>
                  <a:pt x="2746702" y="596614"/>
                  <a:pt x="2283310" y="360108"/>
                  <a:pt x="1797818" y="284594"/>
                </a:cubicBezTo>
                <a:lnTo>
                  <a:pt x="1609076" y="264299"/>
                </a:lnTo>
                <a:lnTo>
                  <a:pt x="1455782" y="0"/>
                </a:lnTo>
                <a:lnTo>
                  <a:pt x="1301680" y="265694"/>
                </a:lnTo>
                <a:lnTo>
                  <a:pt x="1168266" y="276625"/>
                </a:lnTo>
                <a:cubicBezTo>
                  <a:pt x="749551" y="330999"/>
                  <a:pt x="341917" y="505294"/>
                  <a:pt x="0" y="802786"/>
                </a:cubicBezTo>
                <a:lnTo>
                  <a:pt x="679414" y="1583659"/>
                </a:lnTo>
                <a:cubicBezTo>
                  <a:pt x="1165666" y="1160584"/>
                  <a:pt x="1901138" y="1204723"/>
                  <a:pt x="2333301" y="1682917"/>
                </a:cubicBezTo>
                <a:close/>
              </a:path>
            </a:pathLst>
          </a:custGeom>
          <a:solidFill>
            <a:srgbClr val="697C8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rot="16200000" flipV="1">
            <a:off x="4860801" y="3018624"/>
            <a:ext cx="2844117" cy="1683399"/>
          </a:xfrm>
          <a:custGeom>
            <a:avLst/>
            <a:gdLst>
              <a:gd name="connsiteX0" fmla="*/ 2844117 w 2844117"/>
              <a:gd name="connsiteY0" fmla="*/ 889287 h 1683399"/>
              <a:gd name="connsiteX1" fmla="*/ 1624795 w 2844117"/>
              <a:gd name="connsiteY1" fmla="*/ 348565 h 1683399"/>
              <a:gd name="connsiteX2" fmla="*/ 1613525 w 2844117"/>
              <a:gd name="connsiteY2" fmla="*/ 347786 h 1683399"/>
              <a:gd name="connsiteX3" fmla="*/ 1411809 w 2844117"/>
              <a:gd name="connsiteY3" fmla="*/ 0 h 1683399"/>
              <a:gd name="connsiteX4" fmla="*/ 1213526 w 2844117"/>
              <a:gd name="connsiteY4" fmla="*/ 341868 h 1683399"/>
              <a:gd name="connsiteX5" fmla="*/ 1057403 w 2844117"/>
              <a:gd name="connsiteY5" fmla="*/ 357752 h 1683399"/>
              <a:gd name="connsiteX6" fmla="*/ 0 w 2844117"/>
              <a:gd name="connsiteY6" fmla="*/ 813977 h 1683399"/>
              <a:gd name="connsiteX7" fmla="*/ 657444 w 2844117"/>
              <a:gd name="connsiteY7" fmla="*/ 1644045 h 1683399"/>
              <a:gd name="connsiteX8" fmla="*/ 2143667 w 2844117"/>
              <a:gd name="connsiteY8" fmla="*/ 1683399 h 168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4117" h="1683399">
                <a:moveTo>
                  <a:pt x="2844117" y="889287"/>
                </a:moveTo>
                <a:cubicBezTo>
                  <a:pt x="2491962" y="578667"/>
                  <a:pt x="2064605" y="397873"/>
                  <a:pt x="1624795" y="348565"/>
                </a:cubicBezTo>
                <a:lnTo>
                  <a:pt x="1613525" y="347786"/>
                </a:lnTo>
                <a:lnTo>
                  <a:pt x="1411809" y="0"/>
                </a:lnTo>
                <a:lnTo>
                  <a:pt x="1213526" y="341868"/>
                </a:lnTo>
                <a:lnTo>
                  <a:pt x="1057403" y="357752"/>
                </a:lnTo>
                <a:cubicBezTo>
                  <a:pt x="681154" y="412353"/>
                  <a:pt x="315514" y="564079"/>
                  <a:pt x="0" y="813977"/>
                </a:cubicBezTo>
                <a:lnTo>
                  <a:pt x="657444" y="1644045"/>
                </a:lnTo>
                <a:cubicBezTo>
                  <a:pt x="1097111" y="1295814"/>
                  <a:pt x="1723045" y="1312388"/>
                  <a:pt x="2143667" y="1683399"/>
                </a:cubicBezTo>
                <a:close/>
              </a:path>
            </a:pathLst>
          </a:cu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 rot="5400000" flipH="1" flipV="1">
            <a:off x="1370313" y="3104315"/>
            <a:ext cx="3048441" cy="1716338"/>
          </a:xfrm>
          <a:custGeom>
            <a:avLst/>
            <a:gdLst>
              <a:gd name="connsiteX0" fmla="*/ 3048441 w 3048441"/>
              <a:gd name="connsiteY0" fmla="*/ 872364 h 1716338"/>
              <a:gd name="connsiteX1" fmla="*/ 2354298 w 3048441"/>
              <a:gd name="connsiteY1" fmla="*/ 1659324 h 1716338"/>
              <a:gd name="connsiteX2" fmla="*/ 748196 w 3048441"/>
              <a:gd name="connsiteY2" fmla="*/ 1716338 h 1716338"/>
              <a:gd name="connsiteX3" fmla="*/ 0 w 3048441"/>
              <a:gd name="connsiteY3" fmla="*/ 980579 h 1716338"/>
              <a:gd name="connsiteX4" fmla="*/ 1297586 w 3048441"/>
              <a:gd name="connsiteY4" fmla="*/ 335965 h 1716338"/>
              <a:gd name="connsiteX5" fmla="*/ 1427436 w 3048441"/>
              <a:gd name="connsiteY5" fmla="*/ 325340 h 1716338"/>
              <a:gd name="connsiteX6" fmla="*/ 1616133 w 3048441"/>
              <a:gd name="connsiteY6" fmla="*/ 0 h 1716338"/>
              <a:gd name="connsiteX7" fmla="*/ 1808547 w 3048441"/>
              <a:gd name="connsiteY7" fmla="*/ 331749 h 1716338"/>
              <a:gd name="connsiteX8" fmla="*/ 1913419 w 3048441"/>
              <a:gd name="connsiteY8" fmla="*/ 342606 h 1716338"/>
              <a:gd name="connsiteX9" fmla="*/ 3048441 w 3048441"/>
              <a:gd name="connsiteY9" fmla="*/ 872364 h 17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8441" h="1716338">
                <a:moveTo>
                  <a:pt x="3048441" y="872364"/>
                </a:moveTo>
                <a:lnTo>
                  <a:pt x="2354298" y="1659324"/>
                </a:lnTo>
                <a:cubicBezTo>
                  <a:pt x="1888772" y="1248705"/>
                  <a:pt x="1183434" y="1273743"/>
                  <a:pt x="748196" y="1716338"/>
                </a:cubicBezTo>
                <a:lnTo>
                  <a:pt x="0" y="980579"/>
                </a:lnTo>
                <a:cubicBezTo>
                  <a:pt x="361418" y="613052"/>
                  <a:pt x="820962" y="397222"/>
                  <a:pt x="1297586" y="335965"/>
                </a:cubicBezTo>
                <a:lnTo>
                  <a:pt x="1427436" y="325340"/>
                </a:lnTo>
                <a:lnTo>
                  <a:pt x="1616133" y="0"/>
                </a:lnTo>
                <a:lnTo>
                  <a:pt x="1808547" y="331749"/>
                </a:lnTo>
                <a:lnTo>
                  <a:pt x="1913419" y="342606"/>
                </a:lnTo>
                <a:cubicBezTo>
                  <a:pt x="2321743" y="404118"/>
                  <a:pt x="2717096" y="580100"/>
                  <a:pt x="3048441" y="872364"/>
                </a:cubicBezTo>
                <a:close/>
              </a:path>
            </a:pathLst>
          </a:cu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75701" y="1804967"/>
            <a:ext cx="970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01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TEXT</a:t>
            </a:r>
            <a:endParaRPr lang="en-US" altLang="ko-KR" sz="2400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956" y="3449412"/>
            <a:ext cx="970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02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TEXT</a:t>
            </a:r>
            <a:endParaRPr lang="en-US" altLang="ko-KR" sz="2400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75701" y="5174973"/>
            <a:ext cx="970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03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TEXT</a:t>
            </a:r>
            <a:endParaRPr lang="en-US" altLang="ko-KR" sz="2400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98072" y="3449412"/>
            <a:ext cx="970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04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TEXT</a:t>
            </a:r>
            <a:endParaRPr lang="en-US" altLang="ko-KR" sz="2400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12760" y="3618989"/>
            <a:ext cx="1309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ADD TEXT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600" noProof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86281" y="1484784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568" y="1484784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64288" y="3380825"/>
            <a:ext cx="1762705" cy="9310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449" y="3380825"/>
            <a:ext cx="1762705" cy="9310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6281" y="5539879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3568" y="5539879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59815" y="2795676"/>
            <a:ext cx="679599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TEXT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59815" y="4742464"/>
            <a:ext cx="679599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TEXT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</a:endParaRPr>
          </a:p>
        </p:txBody>
      </p:sp>
      <p:sp>
        <p:nvSpPr>
          <p:cNvPr id="45" name="직사각형 44"/>
          <p:cNvSpPr/>
          <p:nvPr/>
        </p:nvSpPr>
        <p:spPr>
          <a:xfrm rot="16200000">
            <a:off x="3273667" y="3766466"/>
            <a:ext cx="679599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TEXT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</a:endParaRPr>
          </a:p>
        </p:txBody>
      </p:sp>
      <p:sp>
        <p:nvSpPr>
          <p:cNvPr id="46" name="직사각형 45"/>
          <p:cNvSpPr/>
          <p:nvPr/>
        </p:nvSpPr>
        <p:spPr>
          <a:xfrm rot="5400000">
            <a:off x="5198334" y="3766466"/>
            <a:ext cx="679599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TEXT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9" grpId="0" animBg="1"/>
      <p:bldP spid="28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3979427" y="4837761"/>
            <a:ext cx="3955216" cy="1069543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95367" y="3732756"/>
            <a:ext cx="4439275" cy="109618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42291" y="2662375"/>
            <a:ext cx="5492351" cy="1069543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62485" y="1601614"/>
            <a:ext cx="5772158" cy="1069543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99592" y="1591817"/>
            <a:ext cx="2507104" cy="1655464"/>
            <a:chOff x="899592" y="1591817"/>
            <a:chExt cx="2507104" cy="1655464"/>
          </a:xfrm>
        </p:grpSpPr>
        <p:sp>
          <p:nvSpPr>
            <p:cNvPr id="11" name="평행 사변형 10"/>
            <p:cNvSpPr/>
            <p:nvPr/>
          </p:nvSpPr>
          <p:spPr>
            <a:xfrm>
              <a:off x="899592" y="1591817"/>
              <a:ext cx="2507104" cy="1655464"/>
            </a:xfrm>
            <a:prstGeom prst="parallelogram">
              <a:avLst>
                <a:gd name="adj" fmla="val 70332"/>
              </a:avLst>
            </a:prstGeom>
            <a:solidFill>
              <a:srgbClr val="148E99"/>
            </a:solidFill>
            <a:ln>
              <a:noFill/>
            </a:ln>
            <a:effectLst>
              <a:outerShdw blurRad="203200" dist="203200" dir="2700000" sx="96000" sy="96000" algn="tl" rotWithShape="0">
                <a:prstClr val="black">
                  <a:alpha val="39000"/>
                </a:prstClr>
              </a:out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 descr="그림자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 flipH="1" flipV="1">
              <a:off x="2034735" y="1682346"/>
              <a:ext cx="91009" cy="1635636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1472322" y="2671157"/>
            <a:ext cx="2507104" cy="1655464"/>
            <a:chOff x="1472322" y="2671157"/>
            <a:chExt cx="2507104" cy="1655464"/>
          </a:xfrm>
        </p:grpSpPr>
        <p:sp>
          <p:nvSpPr>
            <p:cNvPr id="12" name="평행 사변형 11"/>
            <p:cNvSpPr/>
            <p:nvPr/>
          </p:nvSpPr>
          <p:spPr>
            <a:xfrm>
              <a:off x="1472322" y="2671157"/>
              <a:ext cx="2507104" cy="1655464"/>
            </a:xfrm>
            <a:prstGeom prst="parallelogram">
              <a:avLst>
                <a:gd name="adj" fmla="val 70332"/>
              </a:avLst>
            </a:prstGeom>
            <a:solidFill>
              <a:srgbClr val="697C82"/>
            </a:solidFill>
            <a:ln>
              <a:noFill/>
            </a:ln>
            <a:effectLst>
              <a:outerShdw blurRad="203200" dist="203200" dir="2700000" sx="96000" sy="96000" algn="tl" rotWithShape="0">
                <a:prstClr val="black">
                  <a:alpha val="39000"/>
                </a:prstClr>
              </a:out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 descr="그림자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 flipH="1" flipV="1">
              <a:off x="2632044" y="2714735"/>
              <a:ext cx="91009" cy="1635636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2061678" y="3733871"/>
            <a:ext cx="2507104" cy="1655464"/>
            <a:chOff x="2045052" y="3750497"/>
            <a:chExt cx="2507104" cy="1655464"/>
          </a:xfrm>
        </p:grpSpPr>
        <p:sp>
          <p:nvSpPr>
            <p:cNvPr id="13" name="평행 사변형 12"/>
            <p:cNvSpPr/>
            <p:nvPr/>
          </p:nvSpPr>
          <p:spPr>
            <a:xfrm>
              <a:off x="2045052" y="3750497"/>
              <a:ext cx="2507104" cy="1655464"/>
            </a:xfrm>
            <a:prstGeom prst="parallelogram">
              <a:avLst>
                <a:gd name="adj" fmla="val 70332"/>
              </a:avLst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pic>
          <p:nvPicPr>
            <p:cNvPr id="40" name="그림 39" descr="그림자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 flipH="1" flipV="1">
              <a:off x="3214606" y="3835616"/>
              <a:ext cx="91009" cy="1635636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2628865" y="4829837"/>
            <a:ext cx="2507104" cy="1655464"/>
            <a:chOff x="2617781" y="4829837"/>
            <a:chExt cx="2507104" cy="1655464"/>
          </a:xfrm>
        </p:grpSpPr>
        <p:sp>
          <p:nvSpPr>
            <p:cNvPr id="14" name="평행 사변형 13"/>
            <p:cNvSpPr/>
            <p:nvPr/>
          </p:nvSpPr>
          <p:spPr>
            <a:xfrm>
              <a:off x="2617781" y="4829837"/>
              <a:ext cx="2507104" cy="1655464"/>
            </a:xfrm>
            <a:prstGeom prst="parallelogram">
              <a:avLst>
                <a:gd name="adj" fmla="val 70332"/>
              </a:avLst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outerShdw blurRad="241300" dist="139700" dir="2700000" algn="tl" rotWithShape="0">
                <a:prstClr val="black">
                  <a:alpha val="36000"/>
                </a:prstClr>
              </a:out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pic>
          <p:nvPicPr>
            <p:cNvPr id="41" name="그림 40" descr="그림자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 flipH="1" flipV="1">
              <a:off x="3789793" y="4904876"/>
              <a:ext cx="91009" cy="163563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80654" y="1664471"/>
            <a:ext cx="4156364" cy="92494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28952" y="2706691"/>
            <a:ext cx="3435012" cy="92494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87635" y="3815277"/>
            <a:ext cx="3435012" cy="92494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6537" y="5027102"/>
            <a:ext cx="258077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22" y="2590386"/>
            <a:ext cx="520735" cy="459069"/>
          </a:xfrm>
          <a:prstGeom prst="rect">
            <a:avLst/>
          </a:prstGeom>
          <a:ln>
            <a:noFill/>
          </a:ln>
          <a:effectLst>
            <a:outerShdw blurRad="292100" dist="101600" dir="2700000" algn="tl" rotWithShape="0">
              <a:srgbClr val="333333">
                <a:alpha val="64000"/>
              </a:srgbClr>
            </a:outerShdw>
          </a:effec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0" y="3648312"/>
            <a:ext cx="630088" cy="555474"/>
          </a:xfrm>
          <a:prstGeom prst="rect">
            <a:avLst/>
          </a:prstGeom>
          <a:ln>
            <a:noFill/>
          </a:ln>
          <a:effectLst>
            <a:outerShdw blurRad="292100" dist="101600" dir="2700000" algn="tl" rotWithShape="0">
              <a:srgbClr val="333333">
                <a:alpha val="64000"/>
              </a:srgbClr>
            </a:outerShdw>
          </a:effec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02" y="5849472"/>
            <a:ext cx="473395" cy="417336"/>
          </a:xfrm>
          <a:prstGeom prst="rect">
            <a:avLst/>
          </a:prstGeom>
          <a:ln>
            <a:noFill/>
          </a:ln>
          <a:effectLst>
            <a:outerShdw blurRad="292100" dist="101600" dir="2700000" algn="tl" rotWithShape="0">
              <a:srgbClr val="333333">
                <a:alpha val="64000"/>
              </a:srgbClr>
            </a:outerShdw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74" y="4842786"/>
            <a:ext cx="330785" cy="330785"/>
          </a:xfrm>
          <a:prstGeom prst="rect">
            <a:avLst/>
          </a:prstGeom>
          <a:ln>
            <a:noFill/>
          </a:ln>
          <a:effectLst>
            <a:outerShdw blurRad="292100" dist="101600" dir="2700000" algn="tl" rotWithShape="0">
              <a:srgbClr val="333333">
                <a:alpha val="64000"/>
              </a:srgbClr>
            </a:outerShdw>
          </a:effectLst>
        </p:spPr>
      </p:pic>
      <p:sp>
        <p:nvSpPr>
          <p:cNvPr id="31" name="직사각형 30"/>
          <p:cNvSpPr/>
          <p:nvPr/>
        </p:nvSpPr>
        <p:spPr>
          <a:xfrm>
            <a:off x="2041539" y="1710408"/>
            <a:ext cx="774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bg1"/>
                </a:solidFill>
                <a:latin typeface="Arial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bg1"/>
                </a:solidFill>
                <a:latin typeface="Arial" charset="0"/>
              </a:rPr>
              <a:t>TEXT</a:t>
            </a:r>
            <a:endParaRPr lang="en-US" altLang="ko-KR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16725" y="2779666"/>
            <a:ext cx="774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bg1"/>
                </a:solidFill>
                <a:latin typeface="Arial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bg1"/>
                </a:solidFill>
                <a:latin typeface="Arial" charset="0"/>
              </a:rPr>
              <a:t>TEXT</a:t>
            </a:r>
            <a:endParaRPr lang="en-US" altLang="ko-KR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56918" y="3854421"/>
            <a:ext cx="774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bg1"/>
                </a:solidFill>
                <a:latin typeface="Arial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bg1"/>
                </a:solidFill>
                <a:latin typeface="Arial" charset="0"/>
              </a:rPr>
              <a:t>TEXT</a:t>
            </a:r>
            <a:endParaRPr lang="en-US" altLang="ko-KR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26563" y="4932931"/>
            <a:ext cx="774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bg1"/>
                </a:solidFill>
                <a:latin typeface="Arial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bg1"/>
                </a:solidFill>
                <a:latin typeface="Arial" charset="0"/>
              </a:rPr>
              <a:t>TEXT</a:t>
            </a:r>
            <a:endParaRPr lang="en-US" altLang="ko-KR" noProof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6" grpId="0" animBg="1"/>
      <p:bldP spid="15" grpId="0" animBg="1"/>
      <p:bldP spid="21" grpId="0"/>
      <p:bldP spid="24" grpId="0"/>
      <p:bldP spid="25" grpId="0"/>
      <p:bldP spid="26" grpId="0"/>
      <p:bldP spid="31" grpId="0"/>
      <p:bldP spid="32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 flipH="1">
            <a:off x="5258801" y="2996952"/>
            <a:ext cx="579847" cy="2919109"/>
            <a:chOff x="3275856" y="2996952"/>
            <a:chExt cx="360040" cy="2919109"/>
          </a:xfrm>
        </p:grpSpPr>
        <p:cxnSp>
          <p:nvCxnSpPr>
            <p:cNvPr id="85" name="직선 연결선 84"/>
            <p:cNvCxnSpPr/>
            <p:nvPr/>
          </p:nvCxnSpPr>
          <p:spPr>
            <a:xfrm>
              <a:off x="3275856" y="2996952"/>
              <a:ext cx="360040" cy="810840"/>
            </a:xfrm>
            <a:prstGeom prst="line">
              <a:avLst/>
            </a:prstGeom>
            <a:ln w="12700">
              <a:solidFill>
                <a:srgbClr val="226C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3275856" y="5105221"/>
              <a:ext cx="360040" cy="810840"/>
            </a:xfrm>
            <a:prstGeom prst="line">
              <a:avLst/>
            </a:prstGeom>
            <a:ln w="12700">
              <a:solidFill>
                <a:srgbClr val="226C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3275856" y="4425181"/>
              <a:ext cx="360040" cy="1"/>
            </a:xfrm>
            <a:prstGeom prst="line">
              <a:avLst/>
            </a:prstGeom>
            <a:ln w="12700">
              <a:solidFill>
                <a:srgbClr val="226C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3275858" y="2996952"/>
            <a:ext cx="614151" cy="2919109"/>
            <a:chOff x="3275856" y="2996952"/>
            <a:chExt cx="360041" cy="2919109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275856" y="2996952"/>
              <a:ext cx="360040" cy="810840"/>
            </a:xfrm>
            <a:prstGeom prst="line">
              <a:avLst/>
            </a:prstGeom>
            <a:ln w="12700">
              <a:solidFill>
                <a:srgbClr val="148E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3275856" y="5105221"/>
              <a:ext cx="360040" cy="810840"/>
            </a:xfrm>
            <a:prstGeom prst="line">
              <a:avLst/>
            </a:prstGeom>
            <a:ln w="12700">
              <a:solidFill>
                <a:srgbClr val="148E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endCxn id="51" idx="3"/>
            </p:cNvCxnSpPr>
            <p:nvPr/>
          </p:nvCxnSpPr>
          <p:spPr>
            <a:xfrm flipH="1">
              <a:off x="3275857" y="4425181"/>
              <a:ext cx="360040" cy="1"/>
            </a:xfrm>
            <a:prstGeom prst="line">
              <a:avLst/>
            </a:prstGeom>
            <a:ln w="12700">
              <a:solidFill>
                <a:srgbClr val="148E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1" r="63771" b="18091"/>
          <a:stretch/>
        </p:blipFill>
        <p:spPr>
          <a:xfrm>
            <a:off x="3066378" y="2299154"/>
            <a:ext cx="3011245" cy="425501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451667" y="2590459"/>
            <a:ext cx="824189" cy="749263"/>
            <a:chOff x="2451667" y="2590459"/>
            <a:chExt cx="824189" cy="749263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451667" y="2590459"/>
              <a:ext cx="824189" cy="749263"/>
            </a:xfrm>
            <a:prstGeom prst="roundRect">
              <a:avLst/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54149" y="2676250"/>
              <a:ext cx="619225" cy="562932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672147" y="2763587"/>
              <a:ext cx="3706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noProof="1" smtClean="0">
                  <a:solidFill>
                    <a:srgbClr val="148E99"/>
                  </a:solidFill>
                  <a:latin typeface="Arial" charset="0"/>
                </a:rPr>
                <a:t>A</a:t>
              </a:r>
              <a:endParaRPr lang="en-US" altLang="ko-KR" sz="2000" noProof="1">
                <a:solidFill>
                  <a:srgbClr val="148E99"/>
                </a:solidFill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836043" y="2590459"/>
            <a:ext cx="824189" cy="749263"/>
            <a:chOff x="5836043" y="2590459"/>
            <a:chExt cx="824189" cy="74926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836043" y="2590459"/>
              <a:ext cx="824189" cy="749263"/>
            </a:xfrm>
            <a:prstGeom prst="roundRect">
              <a:avLst/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938525" y="2676250"/>
              <a:ext cx="619225" cy="562932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063897" y="2763587"/>
              <a:ext cx="3706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noProof="1" smtClean="0">
                  <a:solidFill>
                    <a:srgbClr val="0E3F60"/>
                  </a:solidFill>
                  <a:latin typeface="Arial" charset="0"/>
                </a:rPr>
                <a:t>B</a:t>
              </a:r>
              <a:endParaRPr lang="en-US" altLang="ko-KR" sz="2000" noProof="1">
                <a:solidFill>
                  <a:srgbClr val="0E3F60"/>
                </a:solidFill>
                <a:latin typeface="Arial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451667" y="4050550"/>
            <a:ext cx="824189" cy="749263"/>
            <a:chOff x="2451667" y="4050550"/>
            <a:chExt cx="824189" cy="749263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2451667" y="4050550"/>
              <a:ext cx="824189" cy="749263"/>
            </a:xfrm>
            <a:prstGeom prst="roundRect">
              <a:avLst/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554149" y="4136341"/>
              <a:ext cx="619225" cy="562932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72147" y="4238426"/>
              <a:ext cx="3706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noProof="1" smtClean="0">
                  <a:solidFill>
                    <a:srgbClr val="148E99"/>
                  </a:solidFill>
                  <a:latin typeface="Arial" charset="0"/>
                </a:rPr>
                <a:t>C</a:t>
              </a:r>
              <a:endParaRPr lang="en-US" altLang="ko-KR" sz="2000" noProof="1">
                <a:solidFill>
                  <a:srgbClr val="148E99"/>
                </a:solidFill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836043" y="4050550"/>
            <a:ext cx="824189" cy="749263"/>
            <a:chOff x="5836043" y="4050550"/>
            <a:chExt cx="824189" cy="749263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836043" y="4050550"/>
              <a:ext cx="824189" cy="749263"/>
            </a:xfrm>
            <a:prstGeom prst="roundRect">
              <a:avLst/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5938525" y="4136341"/>
              <a:ext cx="619225" cy="562932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063897" y="4238426"/>
              <a:ext cx="3706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noProof="1" smtClean="0">
                  <a:solidFill>
                    <a:srgbClr val="0E3F60"/>
                  </a:solidFill>
                  <a:latin typeface="Arial" charset="0"/>
                </a:rPr>
                <a:t>D</a:t>
              </a:r>
              <a:endParaRPr lang="en-US" altLang="ko-KR" sz="2000" noProof="1">
                <a:solidFill>
                  <a:srgbClr val="0E3F60"/>
                </a:solidFill>
                <a:latin typeface="Arial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451667" y="5451647"/>
            <a:ext cx="824189" cy="749263"/>
            <a:chOff x="2451667" y="5451647"/>
            <a:chExt cx="824189" cy="74926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2451667" y="5451647"/>
              <a:ext cx="824189" cy="749263"/>
            </a:xfrm>
            <a:prstGeom prst="roundRect">
              <a:avLst/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554149" y="5537438"/>
              <a:ext cx="619225" cy="562932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679360" y="5632149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noProof="1" smtClean="0">
                  <a:solidFill>
                    <a:srgbClr val="148E99"/>
                  </a:solidFill>
                  <a:latin typeface="Arial" charset="0"/>
                </a:rPr>
                <a:t>E</a:t>
              </a:r>
              <a:endParaRPr lang="en-US" altLang="ko-KR" sz="2000" noProof="1">
                <a:solidFill>
                  <a:srgbClr val="148E99"/>
                </a:solidFill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836043" y="5451647"/>
            <a:ext cx="824189" cy="749263"/>
            <a:chOff x="5836043" y="5451647"/>
            <a:chExt cx="824189" cy="749263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5836043" y="5451647"/>
              <a:ext cx="824189" cy="749263"/>
            </a:xfrm>
            <a:prstGeom prst="roundRect">
              <a:avLst/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5938525" y="5537438"/>
              <a:ext cx="619225" cy="562932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078324" y="5632149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noProof="1" smtClean="0">
                  <a:solidFill>
                    <a:srgbClr val="0E3F60"/>
                  </a:solidFill>
                  <a:latin typeface="Arial" charset="0"/>
                </a:rPr>
                <a:t>F</a:t>
              </a:r>
              <a:endParaRPr lang="en-US" altLang="ko-KR" sz="2000" noProof="1">
                <a:solidFill>
                  <a:srgbClr val="0E3F60"/>
                </a:solidFill>
                <a:latin typeface="Arial" charset="0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410772" y="2449872"/>
            <a:ext cx="1938975" cy="1024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0771" y="3910436"/>
            <a:ext cx="1938976" cy="9310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0772" y="5350197"/>
            <a:ext cx="1938975" cy="1024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52229" y="2449872"/>
            <a:ext cx="193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52228" y="3910436"/>
            <a:ext cx="1938976" cy="9310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52229" y="5350197"/>
            <a:ext cx="19389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1165" y="1488453"/>
            <a:ext cx="7841671" cy="572395"/>
            <a:chOff x="651165" y="1488453"/>
            <a:chExt cx="7841671" cy="57239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51165" y="1510447"/>
              <a:ext cx="7841671" cy="528406"/>
            </a:xfrm>
            <a:prstGeom prst="roundRect">
              <a:avLst>
                <a:gd name="adj" fmla="val 50000"/>
              </a:avLst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844113" y="1488453"/>
              <a:ext cx="7455775" cy="5723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63500" dir="7200000" sx="97000" sy="97000" algn="tr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Rectangle 5"/>
            <p:cNvSpPr>
              <a:spLocks noChangeArrowheads="1"/>
            </p:cNvSpPr>
            <p:nvPr/>
          </p:nvSpPr>
          <p:spPr bwMode="gray">
            <a:xfrm>
              <a:off x="1131552" y="1588788"/>
              <a:ext cx="6880897" cy="3213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144000" bIns="72000" anchor="ctr"/>
            <a:lstStyle/>
            <a:p>
              <a:pPr marL="381000" indent="-381000" algn="ctr" fontAlgn="base"/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Presentation Template </a:t>
              </a:r>
              <a:r>
                <a:rPr lang="en-US" altLang="ko-KR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use a </a:t>
              </a:r>
              <a:r>
                <a:rPr lang="en-US" altLang="ko-KR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more concise and Clear Message can be delivered.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8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42183" y="4501979"/>
            <a:ext cx="3332602" cy="2023365"/>
            <a:chOff x="542183" y="4501979"/>
            <a:chExt cx="3332602" cy="2023365"/>
          </a:xfrm>
        </p:grpSpPr>
        <p:sp>
          <p:nvSpPr>
            <p:cNvPr id="21" name="직사각형 20"/>
            <p:cNvSpPr/>
            <p:nvPr/>
          </p:nvSpPr>
          <p:spPr>
            <a:xfrm>
              <a:off x="542183" y="4501979"/>
              <a:ext cx="3332602" cy="2023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FBFBF"/>
              </a:solidFill>
            </a:ln>
            <a:effectLst>
              <a:outerShdw blurRad="63500" sx="102000" sy="102000" algn="c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6" name="차트 15"/>
            <p:cNvGraphicFramePr/>
            <p:nvPr>
              <p:extLst>
                <p:ext uri="{D42A27DB-BD31-4B8C-83A1-F6EECF244321}">
                  <p14:modId xmlns:p14="http://schemas.microsoft.com/office/powerpoint/2010/main" val="769605806"/>
                </p:ext>
              </p:extLst>
            </p:nvPr>
          </p:nvGraphicFramePr>
          <p:xfrm>
            <a:off x="680650" y="4510854"/>
            <a:ext cx="3015816" cy="19715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8" name="그룹 7"/>
          <p:cNvGrpSpPr/>
          <p:nvPr/>
        </p:nvGrpSpPr>
        <p:grpSpPr>
          <a:xfrm>
            <a:off x="539552" y="1658317"/>
            <a:ext cx="3332602" cy="2023365"/>
            <a:chOff x="539552" y="1658317"/>
            <a:chExt cx="3332602" cy="2023365"/>
          </a:xfrm>
        </p:grpSpPr>
        <p:sp>
          <p:nvSpPr>
            <p:cNvPr id="3" name="직사각형 2"/>
            <p:cNvSpPr/>
            <p:nvPr/>
          </p:nvSpPr>
          <p:spPr>
            <a:xfrm>
              <a:off x="539552" y="1658317"/>
              <a:ext cx="3332602" cy="20233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FBFBF"/>
              </a:solidFill>
            </a:ln>
            <a:effectLst>
              <a:outerShdw blurRad="63500" sx="102000" sy="102000" algn="c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9" name="차트 18"/>
            <p:cNvGraphicFramePr/>
            <p:nvPr>
              <p:extLst>
                <p:ext uri="{D42A27DB-BD31-4B8C-83A1-F6EECF244321}">
                  <p14:modId xmlns:p14="http://schemas.microsoft.com/office/powerpoint/2010/main" val="4258717791"/>
                </p:ext>
              </p:extLst>
            </p:nvPr>
          </p:nvGraphicFramePr>
          <p:xfrm>
            <a:off x="645023" y="1847360"/>
            <a:ext cx="3134682" cy="17699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6" name="그룹 5"/>
          <p:cNvGrpSpPr/>
          <p:nvPr/>
        </p:nvGrpSpPr>
        <p:grpSpPr>
          <a:xfrm>
            <a:off x="1119174" y="1377638"/>
            <a:ext cx="2173358" cy="521456"/>
            <a:chOff x="1119174" y="1377638"/>
            <a:chExt cx="2173358" cy="52145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19174" y="1377638"/>
              <a:ext cx="2173358" cy="52145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197741" y="1435833"/>
              <a:ext cx="2016224" cy="40506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7259" y="1463706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CONTENTS</a:t>
              </a:r>
              <a:endParaRPr lang="en-US" altLang="ko-KR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19174" y="4207574"/>
            <a:ext cx="2173358" cy="521456"/>
            <a:chOff x="1119174" y="4207574"/>
            <a:chExt cx="2173358" cy="52145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119174" y="4207574"/>
              <a:ext cx="2173358" cy="52145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97741" y="4265769"/>
              <a:ext cx="2016224" cy="40506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507259" y="4286268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CONTENTS</a:t>
              </a:r>
              <a:endParaRPr lang="en-US" altLang="ko-KR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</p:txBody>
        </p:sp>
      </p:grpSp>
      <p:sp>
        <p:nvSpPr>
          <p:cNvPr id="44" name="한쪽 모서리가 잘린 사각형 43"/>
          <p:cNvSpPr/>
          <p:nvPr/>
        </p:nvSpPr>
        <p:spPr>
          <a:xfrm>
            <a:off x="4666131" y="1412776"/>
            <a:ext cx="1994102" cy="609908"/>
          </a:xfrm>
          <a:prstGeom prst="snip1Rect">
            <a:avLst>
              <a:gd name="adj" fmla="val 50000"/>
            </a:avLst>
          </a:prstGeom>
          <a:solidFill>
            <a:srgbClr val="148E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44008" y="1791276"/>
            <a:ext cx="3937296" cy="1226980"/>
          </a:xfrm>
          <a:prstGeom prst="roundRect">
            <a:avLst>
              <a:gd name="adj" fmla="val 7077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903940" y="1909458"/>
            <a:ext cx="343501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47411" y="1445415"/>
            <a:ext cx="1387298" cy="39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4666131" y="3197331"/>
            <a:ext cx="1994102" cy="609908"/>
          </a:xfrm>
          <a:prstGeom prst="snip1Rect">
            <a:avLst>
              <a:gd name="adj" fmla="val 50000"/>
            </a:avLst>
          </a:pr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644008" y="3575831"/>
            <a:ext cx="3937296" cy="1226980"/>
          </a:xfrm>
          <a:prstGeom prst="roundRect">
            <a:avLst>
              <a:gd name="adj" fmla="val 7077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903940" y="3694013"/>
            <a:ext cx="343501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47411" y="3229970"/>
            <a:ext cx="1387298" cy="39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60" name="한쪽 모서리가 잘린 사각형 59"/>
          <p:cNvSpPr/>
          <p:nvPr/>
        </p:nvSpPr>
        <p:spPr>
          <a:xfrm>
            <a:off x="4666131" y="4945015"/>
            <a:ext cx="1994102" cy="609908"/>
          </a:xfrm>
          <a:prstGeom prst="snip1Rect">
            <a:avLst>
              <a:gd name="adj" fmla="val 50000"/>
            </a:avLst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644008" y="5323515"/>
            <a:ext cx="3937296" cy="1226980"/>
          </a:xfrm>
          <a:prstGeom prst="roundRect">
            <a:avLst>
              <a:gd name="adj" fmla="val 7077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903940" y="5441697"/>
            <a:ext cx="343501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947411" y="4977654"/>
            <a:ext cx="1387298" cy="39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058946" y="1824874"/>
            <a:ext cx="3068639" cy="2700151"/>
            <a:chOff x="3058946" y="1824874"/>
            <a:chExt cx="3068639" cy="2700151"/>
          </a:xfrm>
        </p:grpSpPr>
        <p:sp>
          <p:nvSpPr>
            <p:cNvPr id="6" name="모서리가 둥근 직사각형 5"/>
            <p:cNvSpPr/>
            <p:nvPr/>
          </p:nvSpPr>
          <p:spPr>
            <a:xfrm rot="2700000">
              <a:off x="3441138" y="1824874"/>
              <a:ext cx="2304256" cy="2304256"/>
            </a:xfrm>
            <a:prstGeom prst="roundRect">
              <a:avLst>
                <a:gd name="adj" fmla="val 3995"/>
              </a:avLst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3058946" y="2966577"/>
              <a:ext cx="3068639" cy="155844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868312" y="3618197"/>
            <a:ext cx="3068639" cy="2679365"/>
            <a:chOff x="4868312" y="3618197"/>
            <a:chExt cx="3068639" cy="2679365"/>
          </a:xfrm>
        </p:grpSpPr>
        <p:sp>
          <p:nvSpPr>
            <p:cNvPr id="33" name="모서리가 둥근 직사각형 32"/>
            <p:cNvSpPr/>
            <p:nvPr/>
          </p:nvSpPr>
          <p:spPr>
            <a:xfrm rot="2700000">
              <a:off x="5250504" y="3618197"/>
              <a:ext cx="2304256" cy="2304256"/>
            </a:xfrm>
            <a:prstGeom prst="roundRect">
              <a:avLst>
                <a:gd name="adj" fmla="val 3995"/>
              </a:avLst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4868312" y="4739114"/>
              <a:ext cx="3068639" cy="155844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264308" y="3618196"/>
            <a:ext cx="3068639" cy="2679365"/>
            <a:chOff x="1264308" y="3618196"/>
            <a:chExt cx="3068639" cy="2679365"/>
          </a:xfrm>
        </p:grpSpPr>
        <p:sp>
          <p:nvSpPr>
            <p:cNvPr id="32" name="모서리가 둥근 직사각형 31"/>
            <p:cNvSpPr/>
            <p:nvPr/>
          </p:nvSpPr>
          <p:spPr>
            <a:xfrm rot="2700000">
              <a:off x="1646500" y="3618196"/>
              <a:ext cx="2304256" cy="2304256"/>
            </a:xfrm>
            <a:prstGeom prst="roundRect">
              <a:avLst>
                <a:gd name="adj" fmla="val 3995"/>
              </a:avLst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264308" y="4739113"/>
              <a:ext cx="3068639" cy="155844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3464994" y="3790095"/>
            <a:ext cx="2232248" cy="223224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381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98624" y="3008213"/>
            <a:ext cx="1938976" cy="7088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77695" y="1916832"/>
            <a:ext cx="2031143" cy="992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01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20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51720" y="4828455"/>
            <a:ext cx="1456781" cy="85767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681934" y="3756498"/>
            <a:ext cx="203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02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20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91153" y="3756498"/>
            <a:ext cx="203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03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20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50326" y="4828455"/>
            <a:ext cx="1456781" cy="8576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840625" y="4583054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ADD TEXT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86281" y="1867471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3568" y="1867471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/>
      <p:bldP spid="63" grpId="0"/>
      <p:bldP spid="64" grpId="0"/>
      <p:bldP spid="65" grpId="0"/>
      <p:bldP spid="68" grpId="0"/>
      <p:bldP spid="69" grpId="0"/>
      <p:bldP spid="70" grpId="0"/>
      <p:bldP spid="71" grpId="0"/>
      <p:bldP spid="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자유형 109"/>
          <p:cNvSpPr/>
          <p:nvPr/>
        </p:nvSpPr>
        <p:spPr>
          <a:xfrm rot="19300742">
            <a:off x="2420501" y="4428563"/>
            <a:ext cx="734235" cy="974301"/>
          </a:xfrm>
          <a:custGeom>
            <a:avLst/>
            <a:gdLst>
              <a:gd name="connsiteX0" fmla="*/ 1074995 w 1074995"/>
              <a:gd name="connsiteY0" fmla="*/ 0 h 1426473"/>
              <a:gd name="connsiteX1" fmla="*/ 0 w 1074995"/>
              <a:gd name="connsiteY1" fmla="*/ 0 h 1426473"/>
              <a:gd name="connsiteX2" fmla="*/ 354915 w 1074995"/>
              <a:gd name="connsiteY2" fmla="*/ 713237 h 1426473"/>
              <a:gd name="connsiteX3" fmla="*/ 0 w 1074995"/>
              <a:gd name="connsiteY3" fmla="*/ 1426473 h 1426473"/>
              <a:gd name="connsiteX4" fmla="*/ 1074995 w 1074995"/>
              <a:gd name="connsiteY4" fmla="*/ 1426473 h 1426473"/>
              <a:gd name="connsiteX5" fmla="*/ 720080 w 1074995"/>
              <a:gd name="connsiteY5" fmla="*/ 713237 h 1426473"/>
              <a:gd name="connsiteX6" fmla="*/ 1074995 w 1074995"/>
              <a:gd name="connsiteY6" fmla="*/ 0 h 14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995" h="1426473">
                <a:moveTo>
                  <a:pt x="1074995" y="0"/>
                </a:moveTo>
                <a:lnTo>
                  <a:pt x="0" y="0"/>
                </a:lnTo>
                <a:cubicBezTo>
                  <a:pt x="196087" y="0"/>
                  <a:pt x="354915" y="319387"/>
                  <a:pt x="354915" y="713237"/>
                </a:cubicBezTo>
                <a:cubicBezTo>
                  <a:pt x="354915" y="1107086"/>
                  <a:pt x="196087" y="1426473"/>
                  <a:pt x="0" y="1426473"/>
                </a:cubicBezTo>
                <a:lnTo>
                  <a:pt x="1074995" y="1426473"/>
                </a:lnTo>
                <a:cubicBezTo>
                  <a:pt x="878908" y="1426473"/>
                  <a:pt x="720080" y="1107086"/>
                  <a:pt x="720080" y="713237"/>
                </a:cubicBezTo>
                <a:cubicBezTo>
                  <a:pt x="720080" y="319387"/>
                  <a:pt x="878908" y="0"/>
                  <a:pt x="1074995" y="0"/>
                </a:cubicBezTo>
                <a:close/>
              </a:path>
            </a:pathLst>
          </a:cu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9" name="자유형 108"/>
          <p:cNvSpPr/>
          <p:nvPr/>
        </p:nvSpPr>
        <p:spPr>
          <a:xfrm rot="5400000" flipH="1">
            <a:off x="2964452" y="3338533"/>
            <a:ext cx="734235" cy="974301"/>
          </a:xfrm>
          <a:custGeom>
            <a:avLst/>
            <a:gdLst>
              <a:gd name="connsiteX0" fmla="*/ 1074995 w 1074995"/>
              <a:gd name="connsiteY0" fmla="*/ 0 h 1426473"/>
              <a:gd name="connsiteX1" fmla="*/ 0 w 1074995"/>
              <a:gd name="connsiteY1" fmla="*/ 0 h 1426473"/>
              <a:gd name="connsiteX2" fmla="*/ 354915 w 1074995"/>
              <a:gd name="connsiteY2" fmla="*/ 713237 h 1426473"/>
              <a:gd name="connsiteX3" fmla="*/ 0 w 1074995"/>
              <a:gd name="connsiteY3" fmla="*/ 1426473 h 1426473"/>
              <a:gd name="connsiteX4" fmla="*/ 1074995 w 1074995"/>
              <a:gd name="connsiteY4" fmla="*/ 1426473 h 1426473"/>
              <a:gd name="connsiteX5" fmla="*/ 720080 w 1074995"/>
              <a:gd name="connsiteY5" fmla="*/ 713237 h 1426473"/>
              <a:gd name="connsiteX6" fmla="*/ 1074995 w 1074995"/>
              <a:gd name="connsiteY6" fmla="*/ 0 h 14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995" h="1426473">
                <a:moveTo>
                  <a:pt x="1074995" y="0"/>
                </a:moveTo>
                <a:lnTo>
                  <a:pt x="0" y="0"/>
                </a:lnTo>
                <a:cubicBezTo>
                  <a:pt x="196087" y="0"/>
                  <a:pt x="354915" y="319387"/>
                  <a:pt x="354915" y="713237"/>
                </a:cubicBezTo>
                <a:cubicBezTo>
                  <a:pt x="354915" y="1107086"/>
                  <a:pt x="196087" y="1426473"/>
                  <a:pt x="0" y="1426473"/>
                </a:cubicBezTo>
                <a:lnTo>
                  <a:pt x="1074995" y="1426473"/>
                </a:lnTo>
                <a:cubicBezTo>
                  <a:pt x="878908" y="1426473"/>
                  <a:pt x="720080" y="1107086"/>
                  <a:pt x="720080" y="713237"/>
                </a:cubicBezTo>
                <a:cubicBezTo>
                  <a:pt x="720080" y="319387"/>
                  <a:pt x="878908" y="0"/>
                  <a:pt x="1074995" y="0"/>
                </a:cubicBezTo>
                <a:close/>
              </a:path>
            </a:pathLst>
          </a:cu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2" name="자유형 101"/>
          <p:cNvSpPr/>
          <p:nvPr/>
        </p:nvSpPr>
        <p:spPr>
          <a:xfrm rot="2848752" flipH="1">
            <a:off x="2539769" y="2191488"/>
            <a:ext cx="734235" cy="974301"/>
          </a:xfrm>
          <a:custGeom>
            <a:avLst/>
            <a:gdLst>
              <a:gd name="connsiteX0" fmla="*/ 1074995 w 1074995"/>
              <a:gd name="connsiteY0" fmla="*/ 0 h 1426473"/>
              <a:gd name="connsiteX1" fmla="*/ 0 w 1074995"/>
              <a:gd name="connsiteY1" fmla="*/ 0 h 1426473"/>
              <a:gd name="connsiteX2" fmla="*/ 354915 w 1074995"/>
              <a:gd name="connsiteY2" fmla="*/ 713237 h 1426473"/>
              <a:gd name="connsiteX3" fmla="*/ 0 w 1074995"/>
              <a:gd name="connsiteY3" fmla="*/ 1426473 h 1426473"/>
              <a:gd name="connsiteX4" fmla="*/ 1074995 w 1074995"/>
              <a:gd name="connsiteY4" fmla="*/ 1426473 h 1426473"/>
              <a:gd name="connsiteX5" fmla="*/ 720080 w 1074995"/>
              <a:gd name="connsiteY5" fmla="*/ 713237 h 1426473"/>
              <a:gd name="connsiteX6" fmla="*/ 1074995 w 1074995"/>
              <a:gd name="connsiteY6" fmla="*/ 0 h 14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995" h="1426473">
                <a:moveTo>
                  <a:pt x="1074995" y="0"/>
                </a:moveTo>
                <a:lnTo>
                  <a:pt x="0" y="0"/>
                </a:lnTo>
                <a:cubicBezTo>
                  <a:pt x="196087" y="0"/>
                  <a:pt x="354915" y="319387"/>
                  <a:pt x="354915" y="713237"/>
                </a:cubicBezTo>
                <a:cubicBezTo>
                  <a:pt x="354915" y="1107086"/>
                  <a:pt x="196087" y="1426473"/>
                  <a:pt x="0" y="1426473"/>
                </a:cubicBezTo>
                <a:lnTo>
                  <a:pt x="1074995" y="1426473"/>
                </a:lnTo>
                <a:cubicBezTo>
                  <a:pt x="878908" y="1426473"/>
                  <a:pt x="720080" y="1107086"/>
                  <a:pt x="720080" y="713237"/>
                </a:cubicBezTo>
                <a:cubicBezTo>
                  <a:pt x="720080" y="319387"/>
                  <a:pt x="878908" y="0"/>
                  <a:pt x="1074995" y="0"/>
                </a:cubicBezTo>
                <a:close/>
              </a:path>
            </a:pathLst>
          </a:custGeom>
          <a:solidFill>
            <a:srgbClr val="148E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22798" y="2493679"/>
            <a:ext cx="2609263" cy="2609263"/>
            <a:chOff x="422798" y="2493679"/>
            <a:chExt cx="2609263" cy="2609263"/>
          </a:xfrm>
        </p:grpSpPr>
        <p:sp>
          <p:nvSpPr>
            <p:cNvPr id="129" name="타원 128"/>
            <p:cNvSpPr/>
            <p:nvPr/>
          </p:nvSpPr>
          <p:spPr>
            <a:xfrm>
              <a:off x="422798" y="2493679"/>
              <a:ext cx="2609263" cy="2609263"/>
            </a:xfrm>
            <a:prstGeom prst="ellipse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527853" y="2592907"/>
              <a:ext cx="2396066" cy="239606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1143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974066" y="1285588"/>
            <a:ext cx="1352516" cy="1352516"/>
            <a:chOff x="2974066" y="1285588"/>
            <a:chExt cx="1352516" cy="1352516"/>
          </a:xfrm>
        </p:grpSpPr>
        <p:sp>
          <p:nvSpPr>
            <p:cNvPr id="105" name="타원 104"/>
            <p:cNvSpPr/>
            <p:nvPr/>
          </p:nvSpPr>
          <p:spPr>
            <a:xfrm>
              <a:off x="2974066" y="1285588"/>
              <a:ext cx="1352516" cy="135251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3091433" y="1402955"/>
              <a:ext cx="1117782" cy="1117782"/>
            </a:xfrm>
            <a:prstGeom prst="ellipse">
              <a:avLst/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85124" y="3142925"/>
            <a:ext cx="1352516" cy="1352516"/>
            <a:chOff x="3685124" y="3142925"/>
            <a:chExt cx="1352516" cy="1352516"/>
          </a:xfrm>
        </p:grpSpPr>
        <p:sp>
          <p:nvSpPr>
            <p:cNvPr id="111" name="타원 110"/>
            <p:cNvSpPr/>
            <p:nvPr/>
          </p:nvSpPr>
          <p:spPr>
            <a:xfrm>
              <a:off x="3685124" y="3142925"/>
              <a:ext cx="1352516" cy="135251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3802491" y="3260292"/>
              <a:ext cx="1117782" cy="1117782"/>
            </a:xfrm>
            <a:prstGeom prst="ellipse">
              <a:avLst/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65207" y="5051333"/>
            <a:ext cx="1352516" cy="1352516"/>
            <a:chOff x="2765207" y="5051333"/>
            <a:chExt cx="1352516" cy="1352516"/>
          </a:xfrm>
        </p:grpSpPr>
        <p:sp>
          <p:nvSpPr>
            <p:cNvPr id="113" name="타원 112"/>
            <p:cNvSpPr/>
            <p:nvPr/>
          </p:nvSpPr>
          <p:spPr>
            <a:xfrm>
              <a:off x="2765207" y="5051333"/>
              <a:ext cx="1352516" cy="135251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2882574" y="5168700"/>
              <a:ext cx="1117782" cy="1117782"/>
            </a:xfrm>
            <a:prstGeom prst="ellipse">
              <a:avLst/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1024093" y="3488040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ADD TEXT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noProof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05" y="1551465"/>
            <a:ext cx="520735" cy="459069"/>
          </a:xfrm>
          <a:prstGeom prst="rect">
            <a:avLst/>
          </a:prstGeom>
          <a:ln>
            <a:noFill/>
          </a:ln>
          <a:effectLst>
            <a:outerShdw blurRad="292100" dist="101600" dir="2700000" algn="tl" rotWithShape="0">
              <a:srgbClr val="333333">
                <a:alpha val="64000"/>
              </a:srgbClr>
            </a:outerShdw>
          </a:effectLst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34" y="3412195"/>
            <a:ext cx="630088" cy="555474"/>
          </a:xfrm>
          <a:prstGeom prst="rect">
            <a:avLst/>
          </a:prstGeom>
          <a:ln>
            <a:noFill/>
          </a:ln>
          <a:effectLst>
            <a:outerShdw blurRad="292100" dist="101600" dir="2700000" algn="tl" rotWithShape="0">
              <a:srgbClr val="333333">
                <a:alpha val="64000"/>
              </a:srgbClr>
            </a:outerShdw>
          </a:effectLst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48" y="5394452"/>
            <a:ext cx="330785" cy="330785"/>
          </a:xfrm>
          <a:prstGeom prst="rect">
            <a:avLst/>
          </a:prstGeom>
          <a:ln>
            <a:noFill/>
          </a:ln>
          <a:effectLst>
            <a:outerShdw blurRad="292100" dist="101600" dir="2700000" algn="tl" rotWithShape="0">
              <a:srgbClr val="333333">
                <a:alpha val="64000"/>
              </a:srgbClr>
            </a:outerShdw>
          </a:effectLst>
        </p:spPr>
      </p:pic>
      <p:sp>
        <p:nvSpPr>
          <p:cNvPr id="119" name="직사각형 118"/>
          <p:cNvSpPr/>
          <p:nvPr/>
        </p:nvSpPr>
        <p:spPr>
          <a:xfrm>
            <a:off x="3267010" y="2004429"/>
            <a:ext cx="711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TEXT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991153" y="3913363"/>
            <a:ext cx="711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TEXT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081379" y="5798023"/>
            <a:ext cx="711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TEXT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703057" y="1551465"/>
            <a:ext cx="4156364" cy="92494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703057" y="5260685"/>
            <a:ext cx="4156364" cy="92494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313452" y="3371740"/>
            <a:ext cx="3435012" cy="92494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9" grpId="0" animBg="1"/>
      <p:bldP spid="102" grpId="0" animBg="1"/>
      <p:bldP spid="115" grpId="0"/>
      <p:bldP spid="119" grpId="0"/>
      <p:bldP spid="120" grpId="0"/>
      <p:bldP spid="121" grpId="0"/>
      <p:bldP spid="122" grpId="0"/>
      <p:bldP spid="124" grpId="0"/>
      <p:bldP spid="1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276113" y="2597337"/>
            <a:ext cx="6336704" cy="1351765"/>
            <a:chOff x="1276113" y="2597337"/>
            <a:chExt cx="6336704" cy="135176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276113" y="2710551"/>
              <a:ext cx="6336704" cy="1190215"/>
            </a:xfrm>
            <a:prstGeom prst="roundRect">
              <a:avLst>
                <a:gd name="adj" fmla="val 5402"/>
              </a:avLst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 descr="그림자.png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 rot="10800000" flipH="1" flipV="1">
              <a:off x="2706024" y="2597337"/>
              <a:ext cx="75214" cy="1351765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1276113" y="1328975"/>
            <a:ext cx="6336704" cy="1351765"/>
            <a:chOff x="1276113" y="1328975"/>
            <a:chExt cx="6336704" cy="135176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276113" y="1389904"/>
              <a:ext cx="6336704" cy="1190215"/>
            </a:xfrm>
            <a:prstGeom prst="roundRect">
              <a:avLst>
                <a:gd name="adj" fmla="val 5402"/>
              </a:avLst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 descr="그림자.png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 rot="10800000" flipH="1" flipV="1">
              <a:off x="2706024" y="1328975"/>
              <a:ext cx="75214" cy="1351765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276113" y="3953863"/>
            <a:ext cx="6336704" cy="1351765"/>
            <a:chOff x="1276113" y="3953863"/>
            <a:chExt cx="6336704" cy="1351765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276113" y="4029466"/>
              <a:ext cx="6336704" cy="1190215"/>
            </a:xfrm>
            <a:prstGeom prst="roundRect">
              <a:avLst>
                <a:gd name="adj" fmla="val 5402"/>
              </a:avLst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pic>
          <p:nvPicPr>
            <p:cNvPr id="50" name="그림 49" descr="그림자.png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 rot="10800000" flipH="1" flipV="1">
              <a:off x="2706024" y="3953863"/>
              <a:ext cx="75214" cy="1351765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276113" y="5282384"/>
            <a:ext cx="6336704" cy="1351765"/>
            <a:chOff x="1276113" y="5282384"/>
            <a:chExt cx="6336704" cy="1351765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276113" y="5342739"/>
              <a:ext cx="6336704" cy="1190215"/>
            </a:xfrm>
            <a:prstGeom prst="roundRect">
              <a:avLst>
                <a:gd name="adj" fmla="val 5402"/>
              </a:avLst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pic>
          <p:nvPicPr>
            <p:cNvPr id="51" name="그림 50" descr="그림자.png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 rot="10800000" flipH="1" flipV="1">
              <a:off x="2706024" y="5282384"/>
              <a:ext cx="75214" cy="1351765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7" name="한쪽 모서리가 잘린 사각형 6"/>
          <p:cNvSpPr/>
          <p:nvPr/>
        </p:nvSpPr>
        <p:spPr>
          <a:xfrm flipH="1">
            <a:off x="6279423" y="1660578"/>
            <a:ext cx="1706070" cy="923169"/>
          </a:xfrm>
          <a:custGeom>
            <a:avLst/>
            <a:gdLst>
              <a:gd name="connsiteX0" fmla="*/ 0 w 1426291"/>
              <a:gd name="connsiteY0" fmla="*/ 0 h 1015486"/>
              <a:gd name="connsiteX1" fmla="*/ 918548 w 1426291"/>
              <a:gd name="connsiteY1" fmla="*/ 0 h 1015486"/>
              <a:gd name="connsiteX2" fmla="*/ 1426291 w 1426291"/>
              <a:gd name="connsiteY2" fmla="*/ 507743 h 1015486"/>
              <a:gd name="connsiteX3" fmla="*/ 1426291 w 1426291"/>
              <a:gd name="connsiteY3" fmla="*/ 1015486 h 1015486"/>
              <a:gd name="connsiteX4" fmla="*/ 0 w 1426291"/>
              <a:gd name="connsiteY4" fmla="*/ 1015486 h 1015486"/>
              <a:gd name="connsiteX5" fmla="*/ 0 w 1426291"/>
              <a:gd name="connsiteY5" fmla="*/ 0 h 1015486"/>
              <a:gd name="connsiteX0" fmla="*/ 0 w 1426291"/>
              <a:gd name="connsiteY0" fmla="*/ 0 h 1015486"/>
              <a:gd name="connsiteX1" fmla="*/ 918548 w 1426291"/>
              <a:gd name="connsiteY1" fmla="*/ 0 h 1015486"/>
              <a:gd name="connsiteX2" fmla="*/ 1426291 w 1426291"/>
              <a:gd name="connsiteY2" fmla="*/ 1015486 h 1015486"/>
              <a:gd name="connsiteX3" fmla="*/ 0 w 1426291"/>
              <a:gd name="connsiteY3" fmla="*/ 1015486 h 1015486"/>
              <a:gd name="connsiteX4" fmla="*/ 0 w 1426291"/>
              <a:gd name="connsiteY4" fmla="*/ 0 h 101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291" h="1015486">
                <a:moveTo>
                  <a:pt x="0" y="0"/>
                </a:moveTo>
                <a:lnTo>
                  <a:pt x="918548" y="0"/>
                </a:lnTo>
                <a:lnTo>
                  <a:pt x="1426291" y="1015486"/>
                </a:lnTo>
                <a:lnTo>
                  <a:pt x="0" y="101548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381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37185" y="1525529"/>
            <a:ext cx="3435015" cy="85997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bg1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bg1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61716" y="1810180"/>
            <a:ext cx="1207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rgbClr val="1593A4"/>
                </a:solidFill>
                <a:latin typeface="Arial" charset="0"/>
              </a:rPr>
              <a:t>01</a:t>
            </a:r>
            <a:endParaRPr lang="en-US" altLang="ko-KR" sz="2400" b="1" noProof="1">
              <a:solidFill>
                <a:srgbClr val="1593A4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 smtClean="0">
                <a:solidFill>
                  <a:srgbClr val="1593A4"/>
                </a:solidFill>
                <a:latin typeface="Arial" charset="0"/>
              </a:rPr>
              <a:t>ADD TEXT</a:t>
            </a:r>
          </a:p>
        </p:txBody>
      </p:sp>
      <p:sp>
        <p:nvSpPr>
          <p:cNvPr id="22" name="한쪽 모서리가 잘린 사각형 6"/>
          <p:cNvSpPr/>
          <p:nvPr/>
        </p:nvSpPr>
        <p:spPr>
          <a:xfrm flipH="1">
            <a:off x="6279423" y="2982123"/>
            <a:ext cx="1706070" cy="923169"/>
          </a:xfrm>
          <a:custGeom>
            <a:avLst/>
            <a:gdLst>
              <a:gd name="connsiteX0" fmla="*/ 0 w 1426291"/>
              <a:gd name="connsiteY0" fmla="*/ 0 h 1015486"/>
              <a:gd name="connsiteX1" fmla="*/ 918548 w 1426291"/>
              <a:gd name="connsiteY1" fmla="*/ 0 h 1015486"/>
              <a:gd name="connsiteX2" fmla="*/ 1426291 w 1426291"/>
              <a:gd name="connsiteY2" fmla="*/ 507743 h 1015486"/>
              <a:gd name="connsiteX3" fmla="*/ 1426291 w 1426291"/>
              <a:gd name="connsiteY3" fmla="*/ 1015486 h 1015486"/>
              <a:gd name="connsiteX4" fmla="*/ 0 w 1426291"/>
              <a:gd name="connsiteY4" fmla="*/ 1015486 h 1015486"/>
              <a:gd name="connsiteX5" fmla="*/ 0 w 1426291"/>
              <a:gd name="connsiteY5" fmla="*/ 0 h 1015486"/>
              <a:gd name="connsiteX0" fmla="*/ 0 w 1426291"/>
              <a:gd name="connsiteY0" fmla="*/ 0 h 1015486"/>
              <a:gd name="connsiteX1" fmla="*/ 918548 w 1426291"/>
              <a:gd name="connsiteY1" fmla="*/ 0 h 1015486"/>
              <a:gd name="connsiteX2" fmla="*/ 1426291 w 1426291"/>
              <a:gd name="connsiteY2" fmla="*/ 1015486 h 1015486"/>
              <a:gd name="connsiteX3" fmla="*/ 0 w 1426291"/>
              <a:gd name="connsiteY3" fmla="*/ 1015486 h 1015486"/>
              <a:gd name="connsiteX4" fmla="*/ 0 w 1426291"/>
              <a:gd name="connsiteY4" fmla="*/ 0 h 101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291" h="1015486">
                <a:moveTo>
                  <a:pt x="0" y="0"/>
                </a:moveTo>
                <a:lnTo>
                  <a:pt x="918548" y="0"/>
                </a:lnTo>
                <a:lnTo>
                  <a:pt x="1426291" y="1015486"/>
                </a:lnTo>
                <a:lnTo>
                  <a:pt x="0" y="101548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381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37185" y="2848687"/>
            <a:ext cx="3435015" cy="85997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bg1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bg1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61716" y="3134236"/>
            <a:ext cx="1207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rgbClr val="74888E"/>
                </a:solidFill>
                <a:latin typeface="Arial" charset="0"/>
              </a:rPr>
              <a:t>02</a:t>
            </a:r>
            <a:endParaRPr lang="en-US" altLang="ko-KR" sz="2400" b="1" noProof="1">
              <a:solidFill>
                <a:srgbClr val="74888E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 smtClean="0">
                <a:solidFill>
                  <a:srgbClr val="74888E"/>
                </a:solidFill>
                <a:latin typeface="Arial" charset="0"/>
              </a:rPr>
              <a:t>ADD TEXT</a:t>
            </a:r>
          </a:p>
        </p:txBody>
      </p:sp>
      <p:sp>
        <p:nvSpPr>
          <p:cNvPr id="27" name="한쪽 모서리가 잘린 사각형 6"/>
          <p:cNvSpPr/>
          <p:nvPr/>
        </p:nvSpPr>
        <p:spPr>
          <a:xfrm flipH="1">
            <a:off x="6279423" y="4294598"/>
            <a:ext cx="1706070" cy="923169"/>
          </a:xfrm>
          <a:custGeom>
            <a:avLst/>
            <a:gdLst>
              <a:gd name="connsiteX0" fmla="*/ 0 w 1426291"/>
              <a:gd name="connsiteY0" fmla="*/ 0 h 1015486"/>
              <a:gd name="connsiteX1" fmla="*/ 918548 w 1426291"/>
              <a:gd name="connsiteY1" fmla="*/ 0 h 1015486"/>
              <a:gd name="connsiteX2" fmla="*/ 1426291 w 1426291"/>
              <a:gd name="connsiteY2" fmla="*/ 507743 h 1015486"/>
              <a:gd name="connsiteX3" fmla="*/ 1426291 w 1426291"/>
              <a:gd name="connsiteY3" fmla="*/ 1015486 h 1015486"/>
              <a:gd name="connsiteX4" fmla="*/ 0 w 1426291"/>
              <a:gd name="connsiteY4" fmla="*/ 1015486 h 1015486"/>
              <a:gd name="connsiteX5" fmla="*/ 0 w 1426291"/>
              <a:gd name="connsiteY5" fmla="*/ 0 h 1015486"/>
              <a:gd name="connsiteX0" fmla="*/ 0 w 1426291"/>
              <a:gd name="connsiteY0" fmla="*/ 0 h 1015486"/>
              <a:gd name="connsiteX1" fmla="*/ 918548 w 1426291"/>
              <a:gd name="connsiteY1" fmla="*/ 0 h 1015486"/>
              <a:gd name="connsiteX2" fmla="*/ 1426291 w 1426291"/>
              <a:gd name="connsiteY2" fmla="*/ 1015486 h 1015486"/>
              <a:gd name="connsiteX3" fmla="*/ 0 w 1426291"/>
              <a:gd name="connsiteY3" fmla="*/ 1015486 h 1015486"/>
              <a:gd name="connsiteX4" fmla="*/ 0 w 1426291"/>
              <a:gd name="connsiteY4" fmla="*/ 0 h 101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291" h="1015486">
                <a:moveTo>
                  <a:pt x="0" y="0"/>
                </a:moveTo>
                <a:lnTo>
                  <a:pt x="918548" y="0"/>
                </a:lnTo>
                <a:lnTo>
                  <a:pt x="1426291" y="1015486"/>
                </a:lnTo>
                <a:lnTo>
                  <a:pt x="0" y="101548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381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37185" y="4150502"/>
            <a:ext cx="3435015" cy="85997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bg1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bg1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61716" y="4429611"/>
            <a:ext cx="1207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rgbClr val="0070C0"/>
                </a:solidFill>
                <a:latin typeface="Arial" charset="0"/>
              </a:rPr>
              <a:t>03</a:t>
            </a:r>
            <a:endParaRPr lang="en-US" altLang="ko-KR" sz="2400" b="1" noProof="1">
              <a:solidFill>
                <a:srgbClr val="0070C0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 smtClean="0">
                <a:solidFill>
                  <a:srgbClr val="0070C0"/>
                </a:solidFill>
                <a:latin typeface="Arial" charset="0"/>
              </a:rPr>
              <a:t>ADD TEXT</a:t>
            </a:r>
          </a:p>
        </p:txBody>
      </p:sp>
      <p:sp>
        <p:nvSpPr>
          <p:cNvPr id="32" name="한쪽 모서리가 잘린 사각형 6"/>
          <p:cNvSpPr/>
          <p:nvPr/>
        </p:nvSpPr>
        <p:spPr>
          <a:xfrm flipH="1">
            <a:off x="6279423" y="5616923"/>
            <a:ext cx="1706070" cy="923169"/>
          </a:xfrm>
          <a:custGeom>
            <a:avLst/>
            <a:gdLst>
              <a:gd name="connsiteX0" fmla="*/ 0 w 1426291"/>
              <a:gd name="connsiteY0" fmla="*/ 0 h 1015486"/>
              <a:gd name="connsiteX1" fmla="*/ 918548 w 1426291"/>
              <a:gd name="connsiteY1" fmla="*/ 0 h 1015486"/>
              <a:gd name="connsiteX2" fmla="*/ 1426291 w 1426291"/>
              <a:gd name="connsiteY2" fmla="*/ 507743 h 1015486"/>
              <a:gd name="connsiteX3" fmla="*/ 1426291 w 1426291"/>
              <a:gd name="connsiteY3" fmla="*/ 1015486 h 1015486"/>
              <a:gd name="connsiteX4" fmla="*/ 0 w 1426291"/>
              <a:gd name="connsiteY4" fmla="*/ 1015486 h 1015486"/>
              <a:gd name="connsiteX5" fmla="*/ 0 w 1426291"/>
              <a:gd name="connsiteY5" fmla="*/ 0 h 1015486"/>
              <a:gd name="connsiteX0" fmla="*/ 0 w 1426291"/>
              <a:gd name="connsiteY0" fmla="*/ 0 h 1015486"/>
              <a:gd name="connsiteX1" fmla="*/ 918548 w 1426291"/>
              <a:gd name="connsiteY1" fmla="*/ 0 h 1015486"/>
              <a:gd name="connsiteX2" fmla="*/ 1426291 w 1426291"/>
              <a:gd name="connsiteY2" fmla="*/ 1015486 h 1015486"/>
              <a:gd name="connsiteX3" fmla="*/ 0 w 1426291"/>
              <a:gd name="connsiteY3" fmla="*/ 1015486 h 1015486"/>
              <a:gd name="connsiteX4" fmla="*/ 0 w 1426291"/>
              <a:gd name="connsiteY4" fmla="*/ 0 h 101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291" h="1015486">
                <a:moveTo>
                  <a:pt x="0" y="0"/>
                </a:moveTo>
                <a:lnTo>
                  <a:pt x="918548" y="0"/>
                </a:lnTo>
                <a:lnTo>
                  <a:pt x="1426291" y="1015486"/>
                </a:lnTo>
                <a:lnTo>
                  <a:pt x="0" y="101548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381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937185" y="5478364"/>
            <a:ext cx="3435015" cy="85997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bg1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bg1"/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bg1"/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bg1"/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1716" y="5766525"/>
            <a:ext cx="1207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rgbClr val="8C9EAC"/>
                </a:solidFill>
                <a:latin typeface="Arial" charset="0"/>
              </a:rPr>
              <a:t>04</a:t>
            </a:r>
            <a:endParaRPr lang="en-US" altLang="ko-KR" sz="2400" b="1" noProof="1">
              <a:solidFill>
                <a:srgbClr val="8C9EAC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 smtClean="0">
                <a:solidFill>
                  <a:srgbClr val="8C9EAC"/>
                </a:solidFill>
                <a:latin typeface="Arial" charset="0"/>
              </a:rPr>
              <a:t>ADD TEXT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11" y="1688053"/>
            <a:ext cx="630090" cy="555474"/>
          </a:xfrm>
          <a:prstGeom prst="rect">
            <a:avLst/>
          </a:prstGeom>
          <a:ln>
            <a:noFill/>
          </a:ln>
          <a:effectLst>
            <a:outerShdw blurRad="292100" dist="101600" dir="2700000" algn="tl" rotWithShape="0">
              <a:srgbClr val="333333">
                <a:alpha val="64000"/>
              </a:srgbClr>
            </a:outerShdw>
          </a:effec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53" y="2996146"/>
            <a:ext cx="762407" cy="672123"/>
          </a:xfrm>
          <a:prstGeom prst="rect">
            <a:avLst/>
          </a:prstGeom>
          <a:ln>
            <a:noFill/>
          </a:ln>
          <a:effectLst>
            <a:outerShdw blurRad="292100" dist="101600" dir="2700000" algn="tl" rotWithShape="0">
              <a:srgbClr val="333333">
                <a:alpha val="64000"/>
              </a:srgbClr>
            </a:outerShdw>
          </a:effectLst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52" y="5666819"/>
            <a:ext cx="572809" cy="504977"/>
          </a:xfrm>
          <a:prstGeom prst="rect">
            <a:avLst/>
          </a:prstGeom>
          <a:ln>
            <a:noFill/>
          </a:ln>
          <a:effectLst>
            <a:outerShdw blurRad="292100" dist="101600" dir="2700000" algn="tl" rotWithShape="0">
              <a:srgbClr val="333333">
                <a:alpha val="64000"/>
              </a:srgbClr>
            </a:outerShdw>
          </a:effectLst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31" y="4412233"/>
            <a:ext cx="400250" cy="400250"/>
          </a:xfrm>
          <a:prstGeom prst="rect">
            <a:avLst/>
          </a:prstGeom>
          <a:ln>
            <a:noFill/>
          </a:ln>
          <a:effectLst>
            <a:outerShdw blurRad="292100" dist="101600" dir="2700000" algn="tl" rotWithShape="0">
              <a:srgbClr val="333333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202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  <p:bldP spid="20" grpId="0"/>
      <p:bldP spid="22" grpId="0" animBg="1"/>
      <p:bldP spid="24" grpId="0"/>
      <p:bldP spid="25" grpId="0"/>
      <p:bldP spid="27" grpId="0" animBg="1"/>
      <p:bldP spid="29" grpId="0"/>
      <p:bldP spid="30" grpId="0"/>
      <p:bldP spid="32" grpId="0" animBg="1"/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3626355"/>
            <a:ext cx="9144000" cy="572611"/>
          </a:xfrm>
          <a:prstGeom prst="rect">
            <a:avLst/>
          </a:prstGeom>
          <a:gradFill flip="none" rotWithShape="1">
            <a:gsLst>
              <a:gs pos="6000">
                <a:schemeClr val="bg1">
                  <a:alpha val="0"/>
                </a:schemeClr>
              </a:gs>
              <a:gs pos="99000">
                <a:srgbClr val="BFBFBF">
                  <a:alpha val="17000"/>
                </a:srgbClr>
              </a:gs>
              <a:gs pos="100000">
                <a:schemeClr val="bg1">
                  <a:lumMod val="50000"/>
                  <a:alpha val="3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194094" y="4290885"/>
            <a:ext cx="3187864" cy="2048400"/>
            <a:chOff x="1194094" y="4290885"/>
            <a:chExt cx="3187864" cy="20484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94094" y="4290885"/>
              <a:ext cx="3187864" cy="2048400"/>
            </a:xfrm>
            <a:prstGeom prst="roundRect">
              <a:avLst>
                <a:gd name="adj" fmla="val 6085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281969" y="4387759"/>
              <a:ext cx="3001394" cy="1854653"/>
            </a:xfrm>
            <a:prstGeom prst="roundRect">
              <a:avLst>
                <a:gd name="adj" fmla="val 515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4" name="대각선 방향의 모서리가 둥근 사각형 23"/>
          <p:cNvSpPr/>
          <p:nvPr/>
        </p:nvSpPr>
        <p:spPr>
          <a:xfrm>
            <a:off x="1180402" y="4291113"/>
            <a:ext cx="1800200" cy="510066"/>
          </a:xfrm>
          <a:prstGeom prst="round2DiagRect">
            <a:avLst>
              <a:gd name="adj1" fmla="val 32570"/>
              <a:gd name="adj2" fmla="val 0"/>
            </a:avLst>
          </a:prstGeom>
          <a:solidFill>
            <a:srgbClr val="697C8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41081" y="4290885"/>
            <a:ext cx="3187864" cy="2048400"/>
            <a:chOff x="4741081" y="4290885"/>
            <a:chExt cx="3187864" cy="204840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4741081" y="4290885"/>
              <a:ext cx="3187864" cy="2048400"/>
            </a:xfrm>
            <a:prstGeom prst="roundRect">
              <a:avLst>
                <a:gd name="adj" fmla="val 6085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838125" y="4387759"/>
              <a:ext cx="3001394" cy="1854653"/>
            </a:xfrm>
            <a:prstGeom prst="roundRect">
              <a:avLst>
                <a:gd name="adj" fmla="val 5152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448937" y="4387910"/>
            <a:ext cx="1387298" cy="39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27" name="대각선 방향의 모서리가 둥근 사각형 26"/>
          <p:cNvSpPr/>
          <p:nvPr/>
        </p:nvSpPr>
        <p:spPr>
          <a:xfrm>
            <a:off x="4727389" y="4291113"/>
            <a:ext cx="1800200" cy="510066"/>
          </a:xfrm>
          <a:prstGeom prst="round2DiagRect">
            <a:avLst>
              <a:gd name="adj1" fmla="val 32570"/>
              <a:gd name="adj2" fmla="val 0"/>
            </a:avLst>
          </a:pr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95924" y="4387910"/>
            <a:ext cx="1387298" cy="39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94094" y="1497103"/>
            <a:ext cx="3187864" cy="2049469"/>
            <a:chOff x="1194094" y="1497103"/>
            <a:chExt cx="3187864" cy="204946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194094" y="1497103"/>
              <a:ext cx="3187864" cy="2049469"/>
            </a:xfrm>
            <a:prstGeom prst="roundRect">
              <a:avLst>
                <a:gd name="adj" fmla="val 6085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267491" y="1597873"/>
              <a:ext cx="3001394" cy="1854653"/>
            </a:xfrm>
            <a:prstGeom prst="roundRect">
              <a:avLst>
                <a:gd name="adj" fmla="val 5152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8" name="대각선 방향의 모서리가 둥근 사각형 17"/>
          <p:cNvSpPr/>
          <p:nvPr/>
        </p:nvSpPr>
        <p:spPr>
          <a:xfrm>
            <a:off x="1180402" y="1484784"/>
            <a:ext cx="1800200" cy="510066"/>
          </a:xfrm>
          <a:prstGeom prst="round2DiagRect">
            <a:avLst>
              <a:gd name="adj1" fmla="val 32570"/>
              <a:gd name="adj2" fmla="val 0"/>
            </a:avLst>
          </a:prstGeom>
          <a:solidFill>
            <a:srgbClr val="148E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56310" y="1581581"/>
            <a:ext cx="1387298" cy="39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741081" y="1497103"/>
            <a:ext cx="3187864" cy="2049469"/>
            <a:chOff x="4741081" y="1497103"/>
            <a:chExt cx="3187864" cy="2049469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741081" y="1497103"/>
              <a:ext cx="3187864" cy="2049469"/>
            </a:xfrm>
            <a:prstGeom prst="roundRect">
              <a:avLst>
                <a:gd name="adj" fmla="val 6085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38125" y="1597873"/>
              <a:ext cx="3001394" cy="1854653"/>
            </a:xfrm>
            <a:prstGeom prst="roundRect">
              <a:avLst>
                <a:gd name="adj" fmla="val 5152"/>
              </a:avLst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1" name="대각선 방향의 모서리가 둥근 사각형 20"/>
          <p:cNvSpPr/>
          <p:nvPr/>
        </p:nvSpPr>
        <p:spPr>
          <a:xfrm>
            <a:off x="4727389" y="1484784"/>
            <a:ext cx="1800200" cy="510066"/>
          </a:xfrm>
          <a:prstGeom prst="round2DiagRect">
            <a:avLst>
              <a:gd name="adj1" fmla="val 32570"/>
              <a:gd name="adj2" fmla="val 0"/>
            </a:avLst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05943" y="1581581"/>
            <a:ext cx="1387298" cy="39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0374" y="3755721"/>
            <a:ext cx="7363252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indent="-381000" algn="ctr" fontAlgn="base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Template to use a more concise and Clear Message can be delivered.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5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4" grpId="0" animBg="1"/>
      <p:bldP spid="25" grpId="0"/>
      <p:bldP spid="27" grpId="0" animBg="1"/>
      <p:bldP spid="28" grpId="0"/>
      <p:bldP spid="18" grpId="0" animBg="1"/>
      <p:bldP spid="19" grpId="0"/>
      <p:bldP spid="21" grpId="0" animBg="1"/>
      <p:bldP spid="2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7474" y="1997132"/>
            <a:ext cx="7553067" cy="3889343"/>
            <a:chOff x="867474" y="1997132"/>
            <a:chExt cx="7553067" cy="3889343"/>
          </a:xfrm>
        </p:grpSpPr>
        <p:grpSp>
          <p:nvGrpSpPr>
            <p:cNvPr id="76" name="그룹 75"/>
            <p:cNvGrpSpPr/>
            <p:nvPr/>
          </p:nvGrpSpPr>
          <p:grpSpPr>
            <a:xfrm>
              <a:off x="1734844" y="2226779"/>
              <a:ext cx="1152128" cy="542703"/>
              <a:chOff x="3022044" y="1670390"/>
              <a:chExt cx="1152128" cy="656670"/>
            </a:xfrm>
          </p:grpSpPr>
          <p:sp>
            <p:nvSpPr>
              <p:cNvPr id="77" name="자유형 76"/>
              <p:cNvSpPr/>
              <p:nvPr/>
            </p:nvSpPr>
            <p:spPr>
              <a:xfrm rot="10800000">
                <a:off x="3022044" y="1670390"/>
                <a:ext cx="1152128" cy="656670"/>
              </a:xfrm>
              <a:custGeom>
                <a:avLst/>
                <a:gdLst>
                  <a:gd name="connsiteX0" fmla="*/ 1056115 w 1152128"/>
                  <a:gd name="connsiteY0" fmla="*/ 794571 h 794571"/>
                  <a:gd name="connsiteX1" fmla="*/ 96013 w 1152128"/>
                  <a:gd name="connsiteY1" fmla="*/ 794571 h 794571"/>
                  <a:gd name="connsiteX2" fmla="*/ 0 w 1152128"/>
                  <a:gd name="connsiteY2" fmla="*/ 698558 h 794571"/>
                  <a:gd name="connsiteX3" fmla="*/ 0 w 1152128"/>
                  <a:gd name="connsiteY3" fmla="*/ 314520 h 794571"/>
                  <a:gd name="connsiteX4" fmla="*/ 96013 w 1152128"/>
                  <a:gd name="connsiteY4" fmla="*/ 218507 h 794571"/>
                  <a:gd name="connsiteX5" fmla="*/ 449329 w 1152128"/>
                  <a:gd name="connsiteY5" fmla="*/ 218507 h 794571"/>
                  <a:gd name="connsiteX6" fmla="*/ 576063 w 1152128"/>
                  <a:gd name="connsiteY6" fmla="*/ 0 h 794571"/>
                  <a:gd name="connsiteX7" fmla="*/ 702797 w 1152128"/>
                  <a:gd name="connsiteY7" fmla="*/ 218507 h 794571"/>
                  <a:gd name="connsiteX8" fmla="*/ 1056115 w 1152128"/>
                  <a:gd name="connsiteY8" fmla="*/ 218507 h 794571"/>
                  <a:gd name="connsiteX9" fmla="*/ 1152128 w 1152128"/>
                  <a:gd name="connsiteY9" fmla="*/ 314520 h 794571"/>
                  <a:gd name="connsiteX10" fmla="*/ 1152128 w 1152128"/>
                  <a:gd name="connsiteY10" fmla="*/ 698558 h 794571"/>
                  <a:gd name="connsiteX11" fmla="*/ 1056115 w 1152128"/>
                  <a:gd name="connsiteY11" fmla="*/ 794571 h 79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2128" h="794571">
                    <a:moveTo>
                      <a:pt x="1056115" y="794571"/>
                    </a:moveTo>
                    <a:lnTo>
                      <a:pt x="96013" y="794571"/>
                    </a:lnTo>
                    <a:cubicBezTo>
                      <a:pt x="42986" y="794571"/>
                      <a:pt x="0" y="751585"/>
                      <a:pt x="0" y="698558"/>
                    </a:cubicBezTo>
                    <a:lnTo>
                      <a:pt x="0" y="314520"/>
                    </a:lnTo>
                    <a:cubicBezTo>
                      <a:pt x="0" y="261493"/>
                      <a:pt x="42986" y="218507"/>
                      <a:pt x="96013" y="218507"/>
                    </a:cubicBezTo>
                    <a:lnTo>
                      <a:pt x="449329" y="218507"/>
                    </a:lnTo>
                    <a:lnTo>
                      <a:pt x="576063" y="0"/>
                    </a:lnTo>
                    <a:lnTo>
                      <a:pt x="702797" y="218507"/>
                    </a:lnTo>
                    <a:lnTo>
                      <a:pt x="1056115" y="218507"/>
                    </a:lnTo>
                    <a:cubicBezTo>
                      <a:pt x="1109142" y="218507"/>
                      <a:pt x="1152128" y="261493"/>
                      <a:pt x="1152128" y="314520"/>
                    </a:cubicBezTo>
                    <a:lnTo>
                      <a:pt x="1152128" y="698558"/>
                    </a:lnTo>
                    <a:cubicBezTo>
                      <a:pt x="1152128" y="751585"/>
                      <a:pt x="1109142" y="794571"/>
                      <a:pt x="1056115" y="79457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2000">
                    <a:srgbClr val="DDDEE0">
                      <a:lumMod val="97000"/>
                    </a:srgbClr>
                  </a:gs>
                </a:gsLst>
                <a:lin ang="13500000" scaled="1"/>
                <a:tileRect/>
              </a:gradFill>
              <a:ln w="9525">
                <a:gradFill flip="none" rotWithShape="1">
                  <a:gsLst>
                    <a:gs pos="800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77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3075332" y="1722930"/>
                <a:ext cx="1047389" cy="391195"/>
              </a:xfrm>
              <a:prstGeom prst="roundRect">
                <a:avLst/>
              </a:prstGeom>
              <a:noFill/>
              <a:ln>
                <a:solidFill>
                  <a:srgbClr val="148E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310077" y="1997132"/>
              <a:ext cx="1152128" cy="542703"/>
              <a:chOff x="3022044" y="1670390"/>
              <a:chExt cx="1152128" cy="656670"/>
            </a:xfrm>
          </p:grpSpPr>
          <p:sp>
            <p:nvSpPr>
              <p:cNvPr id="66" name="자유형 65"/>
              <p:cNvSpPr/>
              <p:nvPr/>
            </p:nvSpPr>
            <p:spPr>
              <a:xfrm rot="10800000">
                <a:off x="3022044" y="1670390"/>
                <a:ext cx="1152128" cy="656670"/>
              </a:xfrm>
              <a:custGeom>
                <a:avLst/>
                <a:gdLst>
                  <a:gd name="connsiteX0" fmla="*/ 1056115 w 1152128"/>
                  <a:gd name="connsiteY0" fmla="*/ 794571 h 794571"/>
                  <a:gd name="connsiteX1" fmla="*/ 96013 w 1152128"/>
                  <a:gd name="connsiteY1" fmla="*/ 794571 h 794571"/>
                  <a:gd name="connsiteX2" fmla="*/ 0 w 1152128"/>
                  <a:gd name="connsiteY2" fmla="*/ 698558 h 794571"/>
                  <a:gd name="connsiteX3" fmla="*/ 0 w 1152128"/>
                  <a:gd name="connsiteY3" fmla="*/ 314520 h 794571"/>
                  <a:gd name="connsiteX4" fmla="*/ 96013 w 1152128"/>
                  <a:gd name="connsiteY4" fmla="*/ 218507 h 794571"/>
                  <a:gd name="connsiteX5" fmla="*/ 449329 w 1152128"/>
                  <a:gd name="connsiteY5" fmla="*/ 218507 h 794571"/>
                  <a:gd name="connsiteX6" fmla="*/ 576063 w 1152128"/>
                  <a:gd name="connsiteY6" fmla="*/ 0 h 794571"/>
                  <a:gd name="connsiteX7" fmla="*/ 702797 w 1152128"/>
                  <a:gd name="connsiteY7" fmla="*/ 218507 h 794571"/>
                  <a:gd name="connsiteX8" fmla="*/ 1056115 w 1152128"/>
                  <a:gd name="connsiteY8" fmla="*/ 218507 h 794571"/>
                  <a:gd name="connsiteX9" fmla="*/ 1152128 w 1152128"/>
                  <a:gd name="connsiteY9" fmla="*/ 314520 h 794571"/>
                  <a:gd name="connsiteX10" fmla="*/ 1152128 w 1152128"/>
                  <a:gd name="connsiteY10" fmla="*/ 698558 h 794571"/>
                  <a:gd name="connsiteX11" fmla="*/ 1056115 w 1152128"/>
                  <a:gd name="connsiteY11" fmla="*/ 794571 h 79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2128" h="794571">
                    <a:moveTo>
                      <a:pt x="1056115" y="794571"/>
                    </a:moveTo>
                    <a:lnTo>
                      <a:pt x="96013" y="794571"/>
                    </a:lnTo>
                    <a:cubicBezTo>
                      <a:pt x="42986" y="794571"/>
                      <a:pt x="0" y="751585"/>
                      <a:pt x="0" y="698558"/>
                    </a:cubicBezTo>
                    <a:lnTo>
                      <a:pt x="0" y="314520"/>
                    </a:lnTo>
                    <a:cubicBezTo>
                      <a:pt x="0" y="261493"/>
                      <a:pt x="42986" y="218507"/>
                      <a:pt x="96013" y="218507"/>
                    </a:cubicBezTo>
                    <a:lnTo>
                      <a:pt x="449329" y="218507"/>
                    </a:lnTo>
                    <a:lnTo>
                      <a:pt x="576063" y="0"/>
                    </a:lnTo>
                    <a:lnTo>
                      <a:pt x="702797" y="218507"/>
                    </a:lnTo>
                    <a:lnTo>
                      <a:pt x="1056115" y="218507"/>
                    </a:lnTo>
                    <a:cubicBezTo>
                      <a:pt x="1109142" y="218507"/>
                      <a:pt x="1152128" y="261493"/>
                      <a:pt x="1152128" y="314520"/>
                    </a:cubicBezTo>
                    <a:lnTo>
                      <a:pt x="1152128" y="698558"/>
                    </a:lnTo>
                    <a:cubicBezTo>
                      <a:pt x="1152128" y="751585"/>
                      <a:pt x="1109142" y="794571"/>
                      <a:pt x="1056115" y="79457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2000">
                    <a:srgbClr val="DDDEE0">
                      <a:lumMod val="97000"/>
                    </a:srgbClr>
                  </a:gs>
                </a:gsLst>
                <a:lin ang="13500000" scaled="1"/>
                <a:tileRect/>
              </a:gradFill>
              <a:ln w="9525">
                <a:gradFill flip="none" rotWithShape="1">
                  <a:gsLst>
                    <a:gs pos="800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77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075332" y="1722931"/>
                <a:ext cx="1047389" cy="363188"/>
              </a:xfrm>
              <a:prstGeom prst="roundRect">
                <a:avLst/>
              </a:prstGeom>
              <a:noFill/>
              <a:ln>
                <a:solidFill>
                  <a:srgbClr val="7488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796137" y="2464382"/>
              <a:ext cx="1152128" cy="493366"/>
              <a:chOff x="5796137" y="2464382"/>
              <a:chExt cx="1152128" cy="493366"/>
            </a:xfrm>
          </p:grpSpPr>
          <p:sp>
            <p:nvSpPr>
              <p:cNvPr id="69" name="자유형 68"/>
              <p:cNvSpPr/>
              <p:nvPr/>
            </p:nvSpPr>
            <p:spPr>
              <a:xfrm rot="10800000">
                <a:off x="5796137" y="2464382"/>
                <a:ext cx="1152128" cy="493366"/>
              </a:xfrm>
              <a:custGeom>
                <a:avLst/>
                <a:gdLst>
                  <a:gd name="connsiteX0" fmla="*/ 1056115 w 1152128"/>
                  <a:gd name="connsiteY0" fmla="*/ 794571 h 794571"/>
                  <a:gd name="connsiteX1" fmla="*/ 96013 w 1152128"/>
                  <a:gd name="connsiteY1" fmla="*/ 794571 h 794571"/>
                  <a:gd name="connsiteX2" fmla="*/ 0 w 1152128"/>
                  <a:gd name="connsiteY2" fmla="*/ 698558 h 794571"/>
                  <a:gd name="connsiteX3" fmla="*/ 0 w 1152128"/>
                  <a:gd name="connsiteY3" fmla="*/ 314520 h 794571"/>
                  <a:gd name="connsiteX4" fmla="*/ 96013 w 1152128"/>
                  <a:gd name="connsiteY4" fmla="*/ 218507 h 794571"/>
                  <a:gd name="connsiteX5" fmla="*/ 449329 w 1152128"/>
                  <a:gd name="connsiteY5" fmla="*/ 218507 h 794571"/>
                  <a:gd name="connsiteX6" fmla="*/ 576063 w 1152128"/>
                  <a:gd name="connsiteY6" fmla="*/ 0 h 794571"/>
                  <a:gd name="connsiteX7" fmla="*/ 702797 w 1152128"/>
                  <a:gd name="connsiteY7" fmla="*/ 218507 h 794571"/>
                  <a:gd name="connsiteX8" fmla="*/ 1056115 w 1152128"/>
                  <a:gd name="connsiteY8" fmla="*/ 218507 h 794571"/>
                  <a:gd name="connsiteX9" fmla="*/ 1152128 w 1152128"/>
                  <a:gd name="connsiteY9" fmla="*/ 314520 h 794571"/>
                  <a:gd name="connsiteX10" fmla="*/ 1152128 w 1152128"/>
                  <a:gd name="connsiteY10" fmla="*/ 698558 h 794571"/>
                  <a:gd name="connsiteX11" fmla="*/ 1056115 w 1152128"/>
                  <a:gd name="connsiteY11" fmla="*/ 794571 h 79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2128" h="794571">
                    <a:moveTo>
                      <a:pt x="1056115" y="794571"/>
                    </a:moveTo>
                    <a:lnTo>
                      <a:pt x="96013" y="794571"/>
                    </a:lnTo>
                    <a:cubicBezTo>
                      <a:pt x="42986" y="794571"/>
                      <a:pt x="0" y="751585"/>
                      <a:pt x="0" y="698558"/>
                    </a:cubicBezTo>
                    <a:lnTo>
                      <a:pt x="0" y="314520"/>
                    </a:lnTo>
                    <a:cubicBezTo>
                      <a:pt x="0" y="261493"/>
                      <a:pt x="42986" y="218507"/>
                      <a:pt x="96013" y="218507"/>
                    </a:cubicBezTo>
                    <a:lnTo>
                      <a:pt x="449329" y="218507"/>
                    </a:lnTo>
                    <a:lnTo>
                      <a:pt x="576063" y="0"/>
                    </a:lnTo>
                    <a:lnTo>
                      <a:pt x="702797" y="218507"/>
                    </a:lnTo>
                    <a:lnTo>
                      <a:pt x="1056115" y="218507"/>
                    </a:lnTo>
                    <a:cubicBezTo>
                      <a:pt x="1109142" y="218507"/>
                      <a:pt x="1152128" y="261493"/>
                      <a:pt x="1152128" y="314520"/>
                    </a:cubicBezTo>
                    <a:lnTo>
                      <a:pt x="1152128" y="698558"/>
                    </a:lnTo>
                    <a:cubicBezTo>
                      <a:pt x="1152128" y="751585"/>
                      <a:pt x="1109142" y="794571"/>
                      <a:pt x="1056115" y="79457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2000">
                    <a:srgbClr val="DDDEE0">
                      <a:lumMod val="97000"/>
                    </a:srgbClr>
                  </a:gs>
                </a:gsLst>
                <a:lin ang="13500000" scaled="1"/>
                <a:tileRect/>
              </a:gradFill>
              <a:ln w="9525">
                <a:gradFill flip="none" rotWithShape="1">
                  <a:gsLst>
                    <a:gs pos="800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77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5849425" y="2506453"/>
                <a:ext cx="1047389" cy="271370"/>
              </a:xfrm>
              <a:prstGeom prst="roundRect">
                <a:avLst/>
              </a:prstGeom>
              <a:noFill/>
              <a:ln>
                <a:solidFill>
                  <a:srgbClr val="226C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907365" y="3057406"/>
              <a:ext cx="1152128" cy="542703"/>
              <a:chOff x="3022044" y="1670390"/>
              <a:chExt cx="1152128" cy="656670"/>
            </a:xfrm>
          </p:grpSpPr>
          <p:sp>
            <p:nvSpPr>
              <p:cNvPr id="101" name="자유형 100"/>
              <p:cNvSpPr/>
              <p:nvPr/>
            </p:nvSpPr>
            <p:spPr>
              <a:xfrm rot="10800000">
                <a:off x="3022044" y="1670390"/>
                <a:ext cx="1152128" cy="656670"/>
              </a:xfrm>
              <a:custGeom>
                <a:avLst/>
                <a:gdLst>
                  <a:gd name="connsiteX0" fmla="*/ 1056115 w 1152128"/>
                  <a:gd name="connsiteY0" fmla="*/ 794571 h 794571"/>
                  <a:gd name="connsiteX1" fmla="*/ 96013 w 1152128"/>
                  <a:gd name="connsiteY1" fmla="*/ 794571 h 794571"/>
                  <a:gd name="connsiteX2" fmla="*/ 0 w 1152128"/>
                  <a:gd name="connsiteY2" fmla="*/ 698558 h 794571"/>
                  <a:gd name="connsiteX3" fmla="*/ 0 w 1152128"/>
                  <a:gd name="connsiteY3" fmla="*/ 314520 h 794571"/>
                  <a:gd name="connsiteX4" fmla="*/ 96013 w 1152128"/>
                  <a:gd name="connsiteY4" fmla="*/ 218507 h 794571"/>
                  <a:gd name="connsiteX5" fmla="*/ 449329 w 1152128"/>
                  <a:gd name="connsiteY5" fmla="*/ 218507 h 794571"/>
                  <a:gd name="connsiteX6" fmla="*/ 576063 w 1152128"/>
                  <a:gd name="connsiteY6" fmla="*/ 0 h 794571"/>
                  <a:gd name="connsiteX7" fmla="*/ 702797 w 1152128"/>
                  <a:gd name="connsiteY7" fmla="*/ 218507 h 794571"/>
                  <a:gd name="connsiteX8" fmla="*/ 1056115 w 1152128"/>
                  <a:gd name="connsiteY8" fmla="*/ 218507 h 794571"/>
                  <a:gd name="connsiteX9" fmla="*/ 1152128 w 1152128"/>
                  <a:gd name="connsiteY9" fmla="*/ 314520 h 794571"/>
                  <a:gd name="connsiteX10" fmla="*/ 1152128 w 1152128"/>
                  <a:gd name="connsiteY10" fmla="*/ 698558 h 794571"/>
                  <a:gd name="connsiteX11" fmla="*/ 1056115 w 1152128"/>
                  <a:gd name="connsiteY11" fmla="*/ 794571 h 79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2128" h="794571">
                    <a:moveTo>
                      <a:pt x="1056115" y="794571"/>
                    </a:moveTo>
                    <a:lnTo>
                      <a:pt x="96013" y="794571"/>
                    </a:lnTo>
                    <a:cubicBezTo>
                      <a:pt x="42986" y="794571"/>
                      <a:pt x="0" y="751585"/>
                      <a:pt x="0" y="698558"/>
                    </a:cubicBezTo>
                    <a:lnTo>
                      <a:pt x="0" y="314520"/>
                    </a:lnTo>
                    <a:cubicBezTo>
                      <a:pt x="0" y="261493"/>
                      <a:pt x="42986" y="218507"/>
                      <a:pt x="96013" y="218507"/>
                    </a:cubicBezTo>
                    <a:lnTo>
                      <a:pt x="449329" y="218507"/>
                    </a:lnTo>
                    <a:lnTo>
                      <a:pt x="576063" y="0"/>
                    </a:lnTo>
                    <a:lnTo>
                      <a:pt x="702797" y="218507"/>
                    </a:lnTo>
                    <a:lnTo>
                      <a:pt x="1056115" y="218507"/>
                    </a:lnTo>
                    <a:cubicBezTo>
                      <a:pt x="1109142" y="218507"/>
                      <a:pt x="1152128" y="261493"/>
                      <a:pt x="1152128" y="314520"/>
                    </a:cubicBezTo>
                    <a:lnTo>
                      <a:pt x="1152128" y="698558"/>
                    </a:lnTo>
                    <a:cubicBezTo>
                      <a:pt x="1152128" y="751585"/>
                      <a:pt x="1109142" y="794571"/>
                      <a:pt x="1056115" y="79457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2000">
                    <a:srgbClr val="DDDEE0">
                      <a:lumMod val="97000"/>
                    </a:srgbClr>
                  </a:gs>
                </a:gsLst>
                <a:lin ang="13500000" scaled="1"/>
                <a:tileRect/>
              </a:gradFill>
              <a:ln w="9525">
                <a:gradFill flip="none" rotWithShape="1">
                  <a:gsLst>
                    <a:gs pos="800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77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3075332" y="1722931"/>
                <a:ext cx="1047389" cy="359331"/>
              </a:xfrm>
              <a:prstGeom prst="roundRect">
                <a:avLst/>
              </a:prstGeom>
              <a:noFill/>
              <a:ln>
                <a:solidFill>
                  <a:srgbClr val="636B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aphicFrame>
          <p:nvGraphicFramePr>
            <p:cNvPr id="61" name="차트 60"/>
            <p:cNvGraphicFramePr/>
            <p:nvPr>
              <p:extLst>
                <p:ext uri="{D42A27DB-BD31-4B8C-83A1-F6EECF244321}">
                  <p14:modId xmlns:p14="http://schemas.microsoft.com/office/powerpoint/2010/main" val="2264962048"/>
                </p:ext>
              </p:extLst>
            </p:nvPr>
          </p:nvGraphicFramePr>
          <p:xfrm>
            <a:off x="867474" y="1997135"/>
            <a:ext cx="7553067" cy="38893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103" name="Rectangle 41"/>
          <p:cNvSpPr>
            <a:spLocks noChangeArrowheads="1"/>
          </p:cNvSpPr>
          <p:nvPr/>
        </p:nvSpPr>
        <p:spPr bwMode="auto">
          <a:xfrm>
            <a:off x="2200210" y="1214024"/>
            <a:ext cx="4738228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“Click </a:t>
            </a:r>
            <a:r>
              <a:rPr lang="en-US" altLang="ko-K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Add </a:t>
            </a: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contents”</a:t>
            </a:r>
            <a:endParaRPr lang="en-US" altLang="ko-KR" sz="12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5227" y="5237771"/>
            <a:ext cx="1838997" cy="1322710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10733" y="5320074"/>
            <a:ext cx="1702007" cy="332971"/>
          </a:xfrm>
          <a:prstGeom prst="roundRect">
            <a:avLst/>
          </a:pr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2210" y="5732806"/>
            <a:ext cx="1749550" cy="827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55291" y="5317282"/>
            <a:ext cx="1180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585671" y="5237771"/>
            <a:ext cx="1838997" cy="1322710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661177" y="5320074"/>
            <a:ext cx="1702007" cy="332971"/>
          </a:xfrm>
          <a:prstGeom prst="roundRect">
            <a:avLst/>
          </a:prstGeom>
          <a:solidFill>
            <a:srgbClr val="148E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712654" y="5732806"/>
            <a:ext cx="1749550" cy="827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905735" y="5317282"/>
            <a:ext cx="1180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644008" y="5237771"/>
            <a:ext cx="1838997" cy="1322710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719514" y="5320074"/>
            <a:ext cx="1702007" cy="332971"/>
          </a:xfrm>
          <a:prstGeom prst="roundRect">
            <a:avLst/>
          </a:prstGeom>
          <a:solidFill>
            <a:srgbClr val="697C8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4770991" y="5732806"/>
            <a:ext cx="1749550" cy="827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964072" y="5317282"/>
            <a:ext cx="1180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732240" y="5237771"/>
            <a:ext cx="1838997" cy="1322710"/>
          </a:xfrm>
          <a:prstGeom prst="roundRect">
            <a:avLst>
              <a:gd name="adj" fmla="val 5010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807746" y="5320074"/>
            <a:ext cx="1702007" cy="332971"/>
          </a:xfrm>
          <a:prstGeom prst="roundRect">
            <a:avLst/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859223" y="5732806"/>
            <a:ext cx="1749550" cy="827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style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edit title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style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052304" y="5317282"/>
            <a:ext cx="1180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0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  <p:bldP spid="105" grpId="0" animBg="1"/>
      <p:bldP spid="106" grpId="0"/>
      <p:bldP spid="107" grpId="0"/>
      <p:bldP spid="108" grpId="0" animBg="1"/>
      <p:bldP spid="109" grpId="0" animBg="1"/>
      <p:bldP spid="110" grpId="0"/>
      <p:bldP spid="111" grpId="0"/>
      <p:bldP spid="112" grpId="0" animBg="1"/>
      <p:bldP spid="113" grpId="0" animBg="1"/>
      <p:bldP spid="114" grpId="0"/>
      <p:bldP spid="115" grpId="0"/>
      <p:bldP spid="116" grpId="0" animBg="1"/>
      <p:bldP spid="117" grpId="0" animBg="1"/>
      <p:bldP spid="118" grpId="0"/>
      <p:bldP spid="1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2668055" y="4509120"/>
            <a:ext cx="1475449" cy="1785293"/>
            <a:chOff x="1010751" y="4509120"/>
            <a:chExt cx="1475449" cy="1963822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1010751" y="4509120"/>
              <a:ext cx="1475449" cy="1963822"/>
            </a:xfrm>
            <a:prstGeom prst="roundRect">
              <a:avLst>
                <a:gd name="adj" fmla="val 7167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084196" y="4590866"/>
              <a:ext cx="1328559" cy="1800330"/>
            </a:xfrm>
            <a:prstGeom prst="roundRect">
              <a:avLst>
                <a:gd name="adj" fmla="val 5566"/>
              </a:avLst>
            </a:prstGeom>
            <a:noFill/>
            <a:ln>
              <a:solidFill>
                <a:srgbClr val="636B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325359" y="4509120"/>
            <a:ext cx="1475449" cy="1785293"/>
            <a:chOff x="1010751" y="4509120"/>
            <a:chExt cx="1475449" cy="1963822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1010751" y="4509120"/>
              <a:ext cx="1475449" cy="1963822"/>
            </a:xfrm>
            <a:prstGeom prst="roundRect">
              <a:avLst>
                <a:gd name="adj" fmla="val 7167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084196" y="4590866"/>
              <a:ext cx="1328559" cy="1800330"/>
            </a:xfrm>
            <a:prstGeom prst="roundRect">
              <a:avLst>
                <a:gd name="adj" fmla="val 5566"/>
              </a:avLst>
            </a:prstGeom>
            <a:noFill/>
            <a:ln>
              <a:solidFill>
                <a:srgbClr val="0E3F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982664" y="4509120"/>
            <a:ext cx="1475449" cy="1785293"/>
            <a:chOff x="1010751" y="4509120"/>
            <a:chExt cx="1475449" cy="1963822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1010751" y="4509120"/>
              <a:ext cx="1475449" cy="1963822"/>
            </a:xfrm>
            <a:prstGeom prst="roundRect">
              <a:avLst>
                <a:gd name="adj" fmla="val 7167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084196" y="4590866"/>
              <a:ext cx="1328559" cy="1800330"/>
            </a:xfrm>
            <a:prstGeom prst="roundRect">
              <a:avLst>
                <a:gd name="adj" fmla="val 5566"/>
              </a:avLst>
            </a:prstGeom>
            <a:noFill/>
            <a:ln>
              <a:solidFill>
                <a:srgbClr val="7488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10751" y="4509120"/>
            <a:ext cx="1475449" cy="1785293"/>
            <a:chOff x="1010751" y="4509120"/>
            <a:chExt cx="1475449" cy="196382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010751" y="4509120"/>
              <a:ext cx="1475449" cy="1963822"/>
            </a:xfrm>
            <a:prstGeom prst="roundRect">
              <a:avLst>
                <a:gd name="adj" fmla="val 7167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084196" y="4590866"/>
              <a:ext cx="1328559" cy="1800330"/>
            </a:xfrm>
            <a:prstGeom prst="roundRect">
              <a:avLst>
                <a:gd name="adj" fmla="val 5566"/>
              </a:avLst>
            </a:prstGeom>
            <a:noFill/>
            <a:ln>
              <a:solidFill>
                <a:srgbClr val="148E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077592" y="4688274"/>
            <a:ext cx="1340432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Contents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rot="16200000">
            <a:off x="3035485" y="4143208"/>
            <a:ext cx="720080" cy="0"/>
          </a:xfrm>
          <a:prstGeom prst="line">
            <a:avLst/>
          </a:prstGeom>
          <a:ln w="19050">
            <a:solidFill>
              <a:srgbClr val="636B7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16200000">
            <a:off x="4650434" y="4143208"/>
            <a:ext cx="720080" cy="0"/>
          </a:xfrm>
          <a:prstGeom prst="line">
            <a:avLst/>
          </a:prstGeom>
          <a:ln w="19050">
            <a:solidFill>
              <a:srgbClr val="0E3F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16200000">
            <a:off x="6368621" y="4143208"/>
            <a:ext cx="720080" cy="0"/>
          </a:xfrm>
          <a:prstGeom prst="line">
            <a:avLst/>
          </a:prstGeom>
          <a:ln w="19050">
            <a:solidFill>
              <a:srgbClr val="74888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>
            <a:off x="1383665" y="4143208"/>
            <a:ext cx="720080" cy="0"/>
          </a:xfrm>
          <a:prstGeom prst="line">
            <a:avLst/>
          </a:prstGeom>
          <a:ln w="19050">
            <a:solidFill>
              <a:srgbClr val="148E9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683568" y="2169109"/>
            <a:ext cx="8139892" cy="2108538"/>
          </a:xfrm>
          <a:prstGeom prst="rightArrow">
            <a:avLst/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2159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43608" y="2566110"/>
            <a:ext cx="1400195" cy="1400195"/>
            <a:chOff x="1043608" y="2566110"/>
            <a:chExt cx="1400195" cy="1400195"/>
          </a:xfrm>
        </p:grpSpPr>
        <p:sp>
          <p:nvSpPr>
            <p:cNvPr id="6" name="타원 5"/>
            <p:cNvSpPr/>
            <p:nvPr/>
          </p:nvSpPr>
          <p:spPr>
            <a:xfrm>
              <a:off x="1043608" y="2566110"/>
              <a:ext cx="1400195" cy="14001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1165112" y="2687614"/>
              <a:ext cx="1157186" cy="1157186"/>
            </a:xfrm>
            <a:prstGeom prst="ellipse">
              <a:avLst/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695427" y="2566110"/>
            <a:ext cx="1400195" cy="1400195"/>
            <a:chOff x="2695427" y="2566110"/>
            <a:chExt cx="1400195" cy="1400195"/>
          </a:xfrm>
        </p:grpSpPr>
        <p:sp>
          <p:nvSpPr>
            <p:cNvPr id="57" name="타원 56"/>
            <p:cNvSpPr/>
            <p:nvPr/>
          </p:nvSpPr>
          <p:spPr>
            <a:xfrm>
              <a:off x="2695427" y="2566110"/>
              <a:ext cx="1400195" cy="14001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2816931" y="2687614"/>
              <a:ext cx="1157186" cy="1157186"/>
            </a:xfrm>
            <a:prstGeom prst="ellipse">
              <a:avLst/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325124" y="2566110"/>
            <a:ext cx="1400195" cy="1400195"/>
            <a:chOff x="4325124" y="2566110"/>
            <a:chExt cx="1400195" cy="1400195"/>
          </a:xfrm>
        </p:grpSpPr>
        <p:sp>
          <p:nvSpPr>
            <p:cNvPr id="59" name="타원 58"/>
            <p:cNvSpPr/>
            <p:nvPr/>
          </p:nvSpPr>
          <p:spPr>
            <a:xfrm>
              <a:off x="4325124" y="2566110"/>
              <a:ext cx="1400195" cy="14001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446628" y="2687614"/>
              <a:ext cx="1157186" cy="1157186"/>
            </a:xfrm>
            <a:prstGeom prst="ellipse">
              <a:avLst/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9066" y="2566110"/>
            <a:ext cx="1400195" cy="1400195"/>
            <a:chOff x="5999066" y="2566110"/>
            <a:chExt cx="1400195" cy="1400195"/>
          </a:xfrm>
        </p:grpSpPr>
        <p:sp>
          <p:nvSpPr>
            <p:cNvPr id="61" name="타원 60"/>
            <p:cNvSpPr/>
            <p:nvPr/>
          </p:nvSpPr>
          <p:spPr>
            <a:xfrm>
              <a:off x="5999066" y="2566110"/>
              <a:ext cx="1400195" cy="14001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381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6120570" y="2687614"/>
              <a:ext cx="1157186" cy="1157186"/>
            </a:xfrm>
            <a:prstGeom prst="ellipse">
              <a:avLst/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Rectangle 41"/>
          <p:cNvSpPr>
            <a:spLocks noChangeArrowheads="1"/>
          </p:cNvSpPr>
          <p:nvPr/>
        </p:nvSpPr>
        <p:spPr bwMode="auto">
          <a:xfrm>
            <a:off x="2600325" y="1484784"/>
            <a:ext cx="391589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“Click </a:t>
            </a:r>
            <a:r>
              <a:rPr lang="en-US" altLang="ko-KR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Add </a:t>
            </a:r>
            <a:r>
              <a:rPr lang="en-US" altLang="ko-KR" sz="2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contents”</a:t>
            </a:r>
            <a:endParaRPr lang="en-US" altLang="ko-KR" sz="16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02531" y="2914951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01</a:t>
            </a:r>
            <a:endParaRPr lang="en-US" altLang="ko-KR" sz="2400" b="1" noProof="1">
              <a:solidFill>
                <a:schemeClr val="bg1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ADD TEXT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54351" y="2914951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02</a:t>
            </a:r>
            <a:endParaRPr lang="en-US" altLang="ko-KR" sz="2400" b="1" noProof="1">
              <a:solidFill>
                <a:schemeClr val="bg1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ADD TEXT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461926" y="2914951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03</a:t>
            </a:r>
            <a:endParaRPr lang="en-US" altLang="ko-KR" sz="2400" b="1" noProof="1">
              <a:solidFill>
                <a:schemeClr val="bg1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ADD TEXT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150616" y="2914951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04</a:t>
            </a:r>
            <a:endParaRPr lang="en-US" altLang="ko-KR" sz="2400" b="1" noProof="1">
              <a:solidFill>
                <a:schemeClr val="bg1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ADD TEXT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729411" y="4688274"/>
            <a:ext cx="1340432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Contents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381229" y="4688274"/>
            <a:ext cx="1340432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Contents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049505" y="4688274"/>
            <a:ext cx="1340432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Contents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Contents</a:t>
            </a:r>
          </a:p>
          <a:p>
            <a:pPr algn="dist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08099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Click to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9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5" grpId="0" animBg="1"/>
      <p:bldP spid="63" grpId="0"/>
      <p:bldP spid="64" grpId="0"/>
      <p:bldP spid="65" grpId="0"/>
      <p:bldP spid="66" grpId="0"/>
      <p:bldP spid="69" grpId="0"/>
      <p:bldP spid="96" grpId="0"/>
      <p:bldP spid="100" grpId="0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331640" y="1259632"/>
            <a:ext cx="6480720" cy="432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base" latinLnBrk="1" hangingPunct="1">
              <a:lnSpc>
                <a:spcPct val="12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Our company wishes to own a successful presentation to provide a variety of Presentation  templates are working.  </a:t>
            </a:r>
          </a:p>
          <a:p>
            <a:pPr marL="342900" marR="0" lvl="0" indent="-342900" algn="ctr" defTabSz="914400" rtl="0" eaLnBrk="1" fontAlgn="base" latinLnBrk="1" hangingPunct="1">
              <a:lnSpc>
                <a:spcPct val="12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want to create your own templates. I'll do my best. </a:t>
            </a:r>
            <a:endParaRPr kumimoji="0" lang="ko-KR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99593" y="332656"/>
            <a:ext cx="7344815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01.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to edit title style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97159" y="2204562"/>
            <a:ext cx="3875600" cy="1785323"/>
            <a:chOff x="597159" y="2204562"/>
            <a:chExt cx="3875600" cy="1785323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616710" y="2218423"/>
              <a:ext cx="856049" cy="1756677"/>
            </a:xfrm>
            <a:prstGeom prst="roundRect">
              <a:avLst/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7159" y="2204562"/>
              <a:ext cx="3802022" cy="1785323"/>
            </a:xfrm>
            <a:prstGeom prst="roundRect">
              <a:avLst>
                <a:gd name="adj" fmla="val 6768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38100" dir="5400000" sx="95000" sy="95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오각형 3"/>
          <p:cNvSpPr/>
          <p:nvPr/>
        </p:nvSpPr>
        <p:spPr>
          <a:xfrm>
            <a:off x="547305" y="2301431"/>
            <a:ext cx="1365657" cy="1571084"/>
          </a:xfrm>
          <a:prstGeom prst="homePlate">
            <a:avLst>
              <a:gd name="adj" fmla="val 31469"/>
            </a:avLst>
          </a:prstGeom>
          <a:solidFill>
            <a:srgbClr val="148E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02426" y="2204562"/>
            <a:ext cx="3873623" cy="1785323"/>
            <a:chOff x="4802426" y="2204562"/>
            <a:chExt cx="3873623" cy="1785323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7820000" y="2218423"/>
              <a:ext cx="856049" cy="1756678"/>
            </a:xfrm>
            <a:prstGeom prst="roundRect">
              <a:avLst/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4802426" y="2204562"/>
              <a:ext cx="3802022" cy="1785323"/>
            </a:xfrm>
            <a:prstGeom prst="roundRect">
              <a:avLst>
                <a:gd name="adj" fmla="val 6768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38100" dir="5400000" sx="95000" sy="95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97159" y="4324287"/>
            <a:ext cx="3875600" cy="1785323"/>
            <a:chOff x="597159" y="4324287"/>
            <a:chExt cx="3875600" cy="1785323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3616710" y="4330773"/>
              <a:ext cx="856049" cy="1771463"/>
            </a:xfrm>
            <a:prstGeom prst="roundRect">
              <a:avLst/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597159" y="4324287"/>
              <a:ext cx="3802022" cy="1785323"/>
            </a:xfrm>
            <a:prstGeom prst="roundRect">
              <a:avLst>
                <a:gd name="adj" fmla="val 6768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38100" dir="5400000" sx="95000" sy="95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02426" y="4324287"/>
            <a:ext cx="3873623" cy="1785323"/>
            <a:chOff x="4802426" y="4324287"/>
            <a:chExt cx="3873623" cy="1785323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7820000" y="4330773"/>
              <a:ext cx="856049" cy="1771463"/>
            </a:xfrm>
            <a:prstGeom prst="roundRect">
              <a:avLst/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4802426" y="4324287"/>
              <a:ext cx="3802022" cy="1785323"/>
            </a:xfrm>
            <a:prstGeom prst="roundRect">
              <a:avLst>
                <a:gd name="adj" fmla="val 6768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38100" dir="5400000" sx="95000" sy="95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1994114" y="2454725"/>
            <a:ext cx="2346159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547305" y="4428530"/>
            <a:ext cx="1365657" cy="1571084"/>
          </a:xfrm>
          <a:prstGeom prst="homePlate">
            <a:avLst>
              <a:gd name="adj" fmla="val 31469"/>
            </a:avLst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오각형 82"/>
          <p:cNvSpPr/>
          <p:nvPr/>
        </p:nvSpPr>
        <p:spPr>
          <a:xfrm>
            <a:off x="4728472" y="2301431"/>
            <a:ext cx="1365657" cy="1571084"/>
          </a:xfrm>
          <a:prstGeom prst="homePlate">
            <a:avLst>
              <a:gd name="adj" fmla="val 31469"/>
            </a:avLst>
          </a:prstGeom>
          <a:solidFill>
            <a:srgbClr val="697C8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오각형 83"/>
          <p:cNvSpPr/>
          <p:nvPr/>
        </p:nvSpPr>
        <p:spPr>
          <a:xfrm>
            <a:off x="4728472" y="4428530"/>
            <a:ext cx="1365657" cy="1571084"/>
          </a:xfrm>
          <a:prstGeom prst="homePlate">
            <a:avLst>
              <a:gd name="adj" fmla="val 31469"/>
            </a:avLst>
          </a:pr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19527" y="2454725"/>
            <a:ext cx="2346159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994114" y="4596572"/>
            <a:ext cx="2346159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19527" y="4596572"/>
            <a:ext cx="2346159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7847" y="2712516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01</a:t>
            </a:r>
            <a:endParaRPr lang="en-US" altLang="ko-KR" sz="2400" b="1" noProof="1">
              <a:solidFill>
                <a:schemeClr val="bg1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ADD TEXT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764267" y="2712516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02</a:t>
            </a:r>
            <a:endParaRPr lang="en-US" altLang="ko-KR" sz="2400" b="1" noProof="1">
              <a:solidFill>
                <a:schemeClr val="bg1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ADD TEXT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97847" y="4883861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03</a:t>
            </a:r>
            <a:endParaRPr lang="en-US" altLang="ko-KR" sz="2400" b="1" noProof="1">
              <a:solidFill>
                <a:schemeClr val="bg1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ADD TEXT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4764267" y="4883861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04</a:t>
            </a:r>
            <a:endParaRPr lang="en-US" altLang="ko-KR" sz="2400" b="1" noProof="1">
              <a:solidFill>
                <a:schemeClr val="bg1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ADD TEXT</a:t>
            </a: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2189156" y="1268038"/>
            <a:ext cx="4738228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“Click </a:t>
            </a:r>
            <a:r>
              <a:rPr lang="en-US" altLang="ko-K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Add </a:t>
            </a: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contents”</a:t>
            </a:r>
            <a:endParaRPr lang="en-US" altLang="ko-KR" sz="12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1" grpId="0"/>
      <p:bldP spid="82" grpId="0" animBg="1"/>
      <p:bldP spid="83" grpId="0" animBg="1"/>
      <p:bldP spid="84" grpId="0" animBg="1"/>
      <p:bldP spid="85" grpId="0"/>
      <p:bldP spid="86" grpId="0"/>
      <p:bldP spid="87" grpId="0"/>
      <p:bldP spid="88" grpId="0"/>
      <p:bldP spid="93" grpId="0"/>
      <p:bldP spid="94" grpId="0"/>
      <p:bldP spid="95" grpId="0"/>
      <p:bldP spid="1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 rot="18277728">
            <a:off x="985587" y="3201503"/>
            <a:ext cx="5046836" cy="1388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38100" dir="5400000" algn="t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47295" y="4716084"/>
            <a:ext cx="5606095" cy="1388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38100" dir="5400000" algn="t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 rot="3322272" flipH="1">
            <a:off x="3093972" y="3189366"/>
            <a:ext cx="5046836" cy="1388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38100" dir="5400000" algn="t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179994" y="4903420"/>
            <a:ext cx="2346161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76953" y="1776729"/>
            <a:ext cx="1260045" cy="1260045"/>
            <a:chOff x="3976953" y="1776729"/>
            <a:chExt cx="1260045" cy="1260045"/>
          </a:xfrm>
        </p:grpSpPr>
        <p:sp>
          <p:nvSpPr>
            <p:cNvPr id="42" name="타원 41"/>
            <p:cNvSpPr/>
            <p:nvPr/>
          </p:nvSpPr>
          <p:spPr>
            <a:xfrm>
              <a:off x="3976953" y="1776729"/>
              <a:ext cx="1260045" cy="1260045"/>
            </a:xfrm>
            <a:prstGeom prst="ellipse">
              <a:avLst/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4087624" y="1886072"/>
              <a:ext cx="1041359" cy="104135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76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42328" y="2027160"/>
              <a:ext cx="70724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noProof="1" smtClean="0">
                  <a:solidFill>
                    <a:srgbClr val="0E3F6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charset="0"/>
                </a:rPr>
                <a:t>01</a:t>
              </a:r>
              <a:endParaRPr lang="en-US" altLang="ko-KR" sz="2400" b="1" noProof="1">
                <a:solidFill>
                  <a:srgbClr val="0E3F6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charset="0"/>
              </a:endParaRPr>
            </a:p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noProof="1" smtClean="0">
                  <a:solidFill>
                    <a:srgbClr val="0E3F6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charset="0"/>
                </a:rPr>
                <a:t>TEXT</a:t>
              </a: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2963970" y="3206149"/>
            <a:ext cx="1203951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041697" y="3206149"/>
            <a:ext cx="1203951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45811" y="4778026"/>
            <a:ext cx="1260045" cy="1260045"/>
            <a:chOff x="1845811" y="4778026"/>
            <a:chExt cx="1260045" cy="1260045"/>
          </a:xfrm>
        </p:grpSpPr>
        <p:sp>
          <p:nvSpPr>
            <p:cNvPr id="44" name="타원 43"/>
            <p:cNvSpPr/>
            <p:nvPr/>
          </p:nvSpPr>
          <p:spPr>
            <a:xfrm>
              <a:off x="1845811" y="4778026"/>
              <a:ext cx="1260045" cy="1260045"/>
            </a:xfrm>
            <a:prstGeom prst="ellipse">
              <a:avLst/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956482" y="4887369"/>
              <a:ext cx="1041359" cy="104135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76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11186" y="5035831"/>
              <a:ext cx="70724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noProof="1" smtClean="0">
                  <a:solidFill>
                    <a:srgbClr val="74888E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charset="0"/>
                </a:rPr>
                <a:t>02</a:t>
              </a:r>
              <a:endParaRPr lang="en-US" altLang="ko-KR" sz="2400" b="1" noProof="1">
                <a:solidFill>
                  <a:srgbClr val="74888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charset="0"/>
              </a:endParaRPr>
            </a:p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noProof="1" smtClean="0">
                  <a:solidFill>
                    <a:srgbClr val="74888E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charset="0"/>
                </a:rPr>
                <a:t>TEXT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019605" y="4741154"/>
            <a:ext cx="1260045" cy="1260045"/>
            <a:chOff x="6019605" y="4741154"/>
            <a:chExt cx="1260045" cy="1260045"/>
          </a:xfrm>
        </p:grpSpPr>
        <p:sp>
          <p:nvSpPr>
            <p:cNvPr id="41" name="타원 40"/>
            <p:cNvSpPr/>
            <p:nvPr/>
          </p:nvSpPr>
          <p:spPr>
            <a:xfrm>
              <a:off x="6019605" y="4741154"/>
              <a:ext cx="1260045" cy="1260045"/>
            </a:xfrm>
            <a:prstGeom prst="ellipse">
              <a:avLst/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130276" y="4850497"/>
              <a:ext cx="1041359" cy="104135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76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299728" y="5035831"/>
              <a:ext cx="70724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noProof="1" smtClean="0">
                  <a:solidFill>
                    <a:srgbClr val="148E99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charset="0"/>
                </a:rPr>
                <a:t>03</a:t>
              </a:r>
              <a:endParaRPr lang="en-US" altLang="ko-KR" sz="2400" b="1" noProof="1">
                <a:solidFill>
                  <a:srgbClr val="148E9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charset="0"/>
              </a:endParaRPr>
            </a:p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noProof="1" smtClean="0">
                  <a:solidFill>
                    <a:srgbClr val="148E99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charset="0"/>
                </a:rPr>
                <a:t>TEXT</a:t>
              </a: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6378451" y="1556792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1787" y="1556792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78451" y="2589179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1787" y="2589179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28098" y="4033826"/>
            <a:ext cx="707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ADD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0015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  <p:bldP spid="38" grpId="0" animBg="1"/>
      <p:bldP spid="46" grpId="0"/>
      <p:bldP spid="48" grpId="0"/>
      <p:bldP spid="49" grpId="0"/>
      <p:bldP spid="59" grpId="0"/>
      <p:bldP spid="62" grpId="0"/>
      <p:bldP spid="64" grpId="0"/>
      <p:bldP spid="65" grpId="0"/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3" name="육각형 2"/>
          <p:cNvSpPr/>
          <p:nvPr/>
        </p:nvSpPr>
        <p:spPr>
          <a:xfrm rot="5400000">
            <a:off x="2818668" y="1515708"/>
            <a:ext cx="1844833" cy="1590374"/>
          </a:xfrm>
          <a:prstGeom prst="hexagon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381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/>
          <p:nvPr/>
        </p:nvSpPr>
        <p:spPr>
          <a:xfrm rot="5400000">
            <a:off x="1967809" y="3052175"/>
            <a:ext cx="1844833" cy="1590374"/>
          </a:xfrm>
          <a:prstGeom prst="hexagon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381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/>
          <p:cNvSpPr/>
          <p:nvPr/>
        </p:nvSpPr>
        <p:spPr>
          <a:xfrm rot="5400000">
            <a:off x="1107856" y="4590750"/>
            <a:ext cx="1844833" cy="1590374"/>
          </a:xfrm>
          <a:prstGeom prst="hexagon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381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육각형 59"/>
          <p:cNvSpPr/>
          <p:nvPr/>
        </p:nvSpPr>
        <p:spPr>
          <a:xfrm rot="5400000">
            <a:off x="5381291" y="3027421"/>
            <a:ext cx="1844833" cy="1590374"/>
          </a:xfrm>
          <a:prstGeom prst="hexagon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381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육각형 60"/>
          <p:cNvSpPr/>
          <p:nvPr/>
        </p:nvSpPr>
        <p:spPr>
          <a:xfrm rot="5400000">
            <a:off x="6247758" y="4590750"/>
            <a:ext cx="1844833" cy="1590374"/>
          </a:xfrm>
          <a:prstGeom prst="hexagon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381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육각형 61"/>
          <p:cNvSpPr/>
          <p:nvPr/>
        </p:nvSpPr>
        <p:spPr>
          <a:xfrm rot="5400000">
            <a:off x="4503762" y="1515713"/>
            <a:ext cx="1844833" cy="1590374"/>
          </a:xfrm>
          <a:prstGeom prst="hexagon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381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791105" y="2924945"/>
            <a:ext cx="1590374" cy="1844833"/>
            <a:chOff x="3791105" y="2924945"/>
            <a:chExt cx="1590374" cy="1844833"/>
          </a:xfrm>
          <a:effectLst>
            <a:outerShdw blurRad="254000" dist="76200" dir="2700000" algn="tl" rotWithShape="0">
              <a:prstClr val="black">
                <a:alpha val="72000"/>
              </a:prstClr>
            </a:outerShdw>
          </a:effectLst>
        </p:grpSpPr>
        <p:sp>
          <p:nvSpPr>
            <p:cNvPr id="29" name="육각형 28"/>
            <p:cNvSpPr/>
            <p:nvPr/>
          </p:nvSpPr>
          <p:spPr>
            <a:xfrm rot="5400000">
              <a:off x="3663875" y="3052175"/>
              <a:ext cx="1844833" cy="1590374"/>
            </a:xfrm>
            <a:prstGeom prst="hexagon">
              <a:avLst/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782" y="3316330"/>
              <a:ext cx="630088" cy="555474"/>
            </a:xfrm>
            <a:prstGeom prst="rect">
              <a:avLst/>
            </a:prstGeom>
            <a:ln>
              <a:noFill/>
            </a:ln>
            <a:effectLst>
              <a:outerShdw blurRad="292100" dist="101600" dir="2700000" algn="tl" rotWithShape="0">
                <a:srgbClr val="333333">
                  <a:alpha val="64000"/>
                </a:srgbClr>
              </a:outerShdw>
            </a:effectLst>
          </p:spPr>
        </p:pic>
        <p:sp>
          <p:nvSpPr>
            <p:cNvPr id="70" name="직사각형 69"/>
            <p:cNvSpPr/>
            <p:nvPr/>
          </p:nvSpPr>
          <p:spPr>
            <a:xfrm>
              <a:off x="3931305" y="3882534"/>
              <a:ext cx="13099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noProof="1" smtClean="0">
                  <a:solidFill>
                    <a:schemeClr val="bg1"/>
                  </a:solidFill>
                  <a:latin typeface="Arial" charset="0"/>
                </a:rPr>
                <a:t>CONTENTS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42211" y="4463518"/>
            <a:ext cx="1590374" cy="1844833"/>
            <a:chOff x="2942211" y="4463518"/>
            <a:chExt cx="1590374" cy="1844833"/>
          </a:xfrm>
          <a:effectLst>
            <a:outerShdw blurRad="254000" dist="76200" dir="2700000" algn="tl" rotWithShape="0">
              <a:prstClr val="black">
                <a:alpha val="72000"/>
              </a:prstClr>
            </a:outerShdw>
          </a:effectLst>
        </p:grpSpPr>
        <p:sp>
          <p:nvSpPr>
            <p:cNvPr id="42" name="육각형 41"/>
            <p:cNvSpPr/>
            <p:nvPr/>
          </p:nvSpPr>
          <p:spPr>
            <a:xfrm rot="5400000">
              <a:off x="2814981" y="4590748"/>
              <a:ext cx="1844833" cy="1590374"/>
            </a:xfrm>
            <a:prstGeom prst="hexagon">
              <a:avLst/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41" y="4981497"/>
              <a:ext cx="330785" cy="330785"/>
            </a:xfrm>
            <a:prstGeom prst="rect">
              <a:avLst/>
            </a:prstGeom>
            <a:ln>
              <a:noFill/>
            </a:ln>
            <a:effectLst>
              <a:outerShdw blurRad="292100" dist="101600" dir="2700000" algn="tl" rotWithShape="0">
                <a:srgbClr val="333333">
                  <a:alpha val="64000"/>
                </a:srgbClr>
              </a:outerShdw>
            </a:effectLst>
          </p:spPr>
        </p:pic>
        <p:sp>
          <p:nvSpPr>
            <p:cNvPr id="71" name="직사각형 70"/>
            <p:cNvSpPr/>
            <p:nvPr/>
          </p:nvSpPr>
          <p:spPr>
            <a:xfrm>
              <a:off x="3082411" y="5475360"/>
              <a:ext cx="13099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noProof="1" smtClean="0">
                  <a:solidFill>
                    <a:schemeClr val="bg1"/>
                  </a:solidFill>
                  <a:latin typeface="Arial" charset="0"/>
                </a:rPr>
                <a:t>CONTENTS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9337" y="4463519"/>
            <a:ext cx="1590374" cy="1844833"/>
            <a:chOff x="4649337" y="4463519"/>
            <a:chExt cx="1590374" cy="1844833"/>
          </a:xfrm>
          <a:effectLst>
            <a:outerShdw blurRad="254000" dist="76200" dir="2700000" algn="tl" rotWithShape="0">
              <a:prstClr val="black">
                <a:alpha val="72000"/>
              </a:prstClr>
            </a:outerShdw>
          </a:effectLst>
        </p:grpSpPr>
        <p:sp>
          <p:nvSpPr>
            <p:cNvPr id="43" name="육각형 42"/>
            <p:cNvSpPr/>
            <p:nvPr/>
          </p:nvSpPr>
          <p:spPr>
            <a:xfrm rot="5400000">
              <a:off x="4522107" y="4590749"/>
              <a:ext cx="1844833" cy="1590374"/>
            </a:xfrm>
            <a:prstGeom prst="hexagon">
              <a:avLst/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635" y="4943594"/>
              <a:ext cx="520735" cy="459069"/>
            </a:xfrm>
            <a:prstGeom prst="rect">
              <a:avLst/>
            </a:prstGeom>
            <a:ln>
              <a:noFill/>
            </a:ln>
            <a:effectLst>
              <a:outerShdw blurRad="292100" dist="101600" dir="2700000" algn="tl" rotWithShape="0">
                <a:srgbClr val="333333">
                  <a:alpha val="64000"/>
                </a:srgbClr>
              </a:outerShdw>
            </a:effectLst>
          </p:spPr>
        </p:pic>
        <p:sp>
          <p:nvSpPr>
            <p:cNvPr id="72" name="직사각형 71"/>
            <p:cNvSpPr/>
            <p:nvPr/>
          </p:nvSpPr>
          <p:spPr>
            <a:xfrm>
              <a:off x="4789537" y="5475360"/>
              <a:ext cx="13099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noProof="1" smtClean="0">
                  <a:solidFill>
                    <a:schemeClr val="bg1"/>
                  </a:solidFill>
                  <a:latin typeface="Arial" charset="0"/>
                </a:rPr>
                <a:t>CONTENTS</a:t>
              </a: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070072" y="1890572"/>
            <a:ext cx="133882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01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ADD TEXT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641667" y="3365411"/>
            <a:ext cx="133882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02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ADD TEXT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372008" y="4965611"/>
            <a:ext cx="133882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03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ADD TEXT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697788" y="1929991"/>
            <a:ext cx="1456781" cy="8787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441784" y="5034526"/>
            <a:ext cx="1456781" cy="8787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61835" y="3508068"/>
            <a:ext cx="1456781" cy="8787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44" grpId="0" animBg="1"/>
      <p:bldP spid="60" grpId="0" animBg="1"/>
      <p:bldP spid="61" grpId="0" animBg="1"/>
      <p:bldP spid="62" grpId="0" animBg="1"/>
      <p:bldP spid="73" grpId="0"/>
      <p:bldP spid="74" grpId="0"/>
      <p:bldP spid="75" grpId="0"/>
      <p:bldP spid="77" grpId="0"/>
      <p:bldP spid="78" grpId="0"/>
      <p:bldP spid="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9" t="58721" r="16515"/>
          <a:stretch/>
        </p:blipFill>
        <p:spPr>
          <a:xfrm>
            <a:off x="136186" y="2374597"/>
            <a:ext cx="3049539" cy="3425015"/>
          </a:xfrm>
          <a:prstGeom prst="rect">
            <a:avLst/>
          </a:prstGeom>
        </p:spPr>
      </p:pic>
      <p:sp>
        <p:nvSpPr>
          <p:cNvPr id="10" name="막힌 원호 9"/>
          <p:cNvSpPr/>
          <p:nvPr/>
        </p:nvSpPr>
        <p:spPr>
          <a:xfrm rot="5400000">
            <a:off x="-1244807" y="1578985"/>
            <a:ext cx="4435693" cy="5037680"/>
          </a:xfrm>
          <a:prstGeom prst="blockArc">
            <a:avLst>
              <a:gd name="adj1" fmla="val 10800000"/>
              <a:gd name="adj2" fmla="val 21561477"/>
              <a:gd name="adj3" fmla="val 1041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99000">
                <a:schemeClr val="bg1">
                  <a:alpha val="0"/>
                </a:schemeClr>
              </a:gs>
              <a:gs pos="52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4" name="대각선 방향의 모서리가 둥근 사각형 3"/>
          <p:cNvSpPr/>
          <p:nvPr/>
        </p:nvSpPr>
        <p:spPr>
          <a:xfrm>
            <a:off x="3116846" y="1292422"/>
            <a:ext cx="4344285" cy="118813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38100" dir="5400000" algn="t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대각선 방향의 모서리가 둥근 사각형 55"/>
          <p:cNvSpPr/>
          <p:nvPr/>
        </p:nvSpPr>
        <p:spPr>
          <a:xfrm>
            <a:off x="4293076" y="2630574"/>
            <a:ext cx="4344285" cy="118813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38100" dir="5400000" algn="t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대각선 방향의 모서리가 둥근 사각형 56"/>
          <p:cNvSpPr/>
          <p:nvPr/>
        </p:nvSpPr>
        <p:spPr>
          <a:xfrm>
            <a:off x="4293076" y="3968726"/>
            <a:ext cx="4344285" cy="118813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38100" dir="5400000" algn="t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대각선 방향의 모서리가 둥근 사각형 57"/>
          <p:cNvSpPr/>
          <p:nvPr/>
        </p:nvSpPr>
        <p:spPr>
          <a:xfrm>
            <a:off x="3116846" y="5306878"/>
            <a:ext cx="4344285" cy="118813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38100" dir="5400000" algn="t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대각선 방향의 모서리가 둥근 사각형 58"/>
          <p:cNvSpPr/>
          <p:nvPr/>
        </p:nvSpPr>
        <p:spPr>
          <a:xfrm>
            <a:off x="3246360" y="1395525"/>
            <a:ext cx="1674910" cy="98192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48E99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대각선 방향의 모서리가 둥근 사각형 59"/>
          <p:cNvSpPr/>
          <p:nvPr/>
        </p:nvSpPr>
        <p:spPr>
          <a:xfrm>
            <a:off x="4418857" y="2737628"/>
            <a:ext cx="1674910" cy="98192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대각선 방향의 모서리가 둥근 사각형 60"/>
          <p:cNvSpPr/>
          <p:nvPr/>
        </p:nvSpPr>
        <p:spPr>
          <a:xfrm>
            <a:off x="4418857" y="4087105"/>
            <a:ext cx="1674910" cy="98192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584BF"/>
          </a:solidFill>
          <a:ln w="25400" cap="flat" cmpd="sng" algn="ctr">
            <a:noFill/>
            <a:prstDash val="solid"/>
          </a:ln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226CC7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2" name="대각선 방향의 모서리가 둥근 사각형 61"/>
          <p:cNvSpPr/>
          <p:nvPr/>
        </p:nvSpPr>
        <p:spPr>
          <a:xfrm>
            <a:off x="3238986" y="5407085"/>
            <a:ext cx="1674910" cy="98192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36B70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chemeClr val="tx1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110090" y="1475676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3593" y="2862024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3593" y="4189379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43722" y="5546231"/>
            <a:ext cx="2346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542641" y="1540019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01</a:t>
            </a:r>
            <a:endParaRPr lang="en-US" altLang="ko-KR" sz="2400" b="1" noProof="1">
              <a:solidFill>
                <a:schemeClr val="bg1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ADD TEXT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15138" y="2882122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02</a:t>
            </a:r>
            <a:endParaRPr lang="en-US" altLang="ko-KR" sz="2400" b="1" noProof="1">
              <a:solidFill>
                <a:schemeClr val="bg1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ADD TEXT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715138" y="4238974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03</a:t>
            </a:r>
            <a:endParaRPr lang="en-US" altLang="ko-KR" sz="2400" b="1" noProof="1">
              <a:solidFill>
                <a:schemeClr val="bg1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ADD TEXT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542641" y="5566329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latin typeface="Arial" charset="0"/>
              </a:rPr>
              <a:t>04</a:t>
            </a:r>
            <a:endParaRPr lang="en-US" altLang="ko-KR" sz="2400" b="1" noProof="1">
              <a:solidFill>
                <a:schemeClr val="bg1"/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latin typeface="Arial" charset="0"/>
              </a:rPr>
              <a:t>ADD TEXT</a:t>
            </a:r>
          </a:p>
        </p:txBody>
      </p:sp>
      <p:sp>
        <p:nvSpPr>
          <p:cNvPr id="11" name="타원 10"/>
          <p:cNvSpPr/>
          <p:nvPr/>
        </p:nvSpPr>
        <p:spPr>
          <a:xfrm>
            <a:off x="2714049" y="2506551"/>
            <a:ext cx="263427" cy="2634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38100">
            <a:solidFill>
              <a:srgbClr val="148E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3281409" y="3434050"/>
            <a:ext cx="263427" cy="2634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38100">
            <a:solidFill>
              <a:srgbClr val="226CC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281409" y="4375650"/>
            <a:ext cx="263427" cy="2634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38100">
            <a:solidFill>
              <a:srgbClr val="74888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714049" y="5277839"/>
            <a:ext cx="263427" cy="2634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38100">
            <a:solidFill>
              <a:srgbClr val="636B7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11" grpId="0" animBg="1"/>
      <p:bldP spid="71" grpId="0" animBg="1"/>
      <p:bldP spid="72" grpId="0" animBg="1"/>
      <p:bldP spid="7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2975" y="3085131"/>
            <a:ext cx="2989679" cy="946429"/>
          </a:xfrm>
          <a:prstGeom prst="roundRect">
            <a:avLst>
              <a:gd name="adj" fmla="val 10777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77800" dist="3810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18451" y="3086267"/>
            <a:ext cx="2728540" cy="1686048"/>
          </a:xfrm>
          <a:prstGeom prst="roundRect">
            <a:avLst>
              <a:gd name="adj" fmla="val 5152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66724" y="4831767"/>
            <a:ext cx="2728540" cy="1686048"/>
          </a:xfrm>
          <a:prstGeom prst="roundRect">
            <a:avLst>
              <a:gd name="adj" fmla="val 5152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66724" y="1340768"/>
            <a:ext cx="2728540" cy="1686048"/>
          </a:xfrm>
          <a:prstGeom prst="roundRect">
            <a:avLst>
              <a:gd name="adj" fmla="val 5152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61536" y="1340770"/>
            <a:ext cx="1685455" cy="1686047"/>
          </a:xfrm>
          <a:prstGeom prst="roundRect">
            <a:avLst>
              <a:gd name="adj" fmla="val 5530"/>
            </a:avLst>
          </a:prstGeom>
          <a:solidFill>
            <a:srgbClr val="148E99"/>
          </a:solidFill>
          <a:ln>
            <a:noFill/>
          </a:ln>
          <a:effectLst>
            <a:outerShdw blurRad="254000" dist="88900" dir="2700000" algn="tl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66724" y="3086268"/>
            <a:ext cx="1685455" cy="1686047"/>
          </a:xfrm>
          <a:prstGeom prst="roundRect">
            <a:avLst>
              <a:gd name="adj" fmla="val 5530"/>
            </a:avLst>
          </a:prstGeom>
          <a:solidFill>
            <a:srgbClr val="8C9EAC"/>
          </a:solidFill>
          <a:ln>
            <a:noFill/>
          </a:ln>
          <a:effectLst>
            <a:outerShdw blurRad="254000" dist="88900" dir="2700000" algn="tl" rotWithShape="0">
              <a:prstClr val="black">
                <a:alpha val="60000"/>
              </a:prstClr>
            </a:out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4888E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461536" y="4831768"/>
            <a:ext cx="1685455" cy="1686047"/>
          </a:xfrm>
          <a:prstGeom prst="roundRect">
            <a:avLst>
              <a:gd name="adj" fmla="val 5530"/>
            </a:avLst>
          </a:pr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75650" y="3177281"/>
            <a:ext cx="2838853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88" name="Rectangle 41"/>
          <p:cNvSpPr>
            <a:spLocks noChangeArrowheads="1"/>
          </p:cNvSpPr>
          <p:nvPr/>
        </p:nvSpPr>
        <p:spPr bwMode="auto">
          <a:xfrm>
            <a:off x="5512190" y="1863299"/>
            <a:ext cx="3236274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“Click </a:t>
            </a:r>
            <a:r>
              <a:rPr lang="en-US" altLang="ko-KR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to Add </a:t>
            </a: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contents”</a:t>
            </a:r>
            <a:endParaRPr lang="en-US" altLang="ko-KR" sz="12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0" name="자유형 89"/>
          <p:cNvSpPr/>
          <p:nvPr/>
        </p:nvSpPr>
        <p:spPr>
          <a:xfrm rot="5400000">
            <a:off x="5310657" y="3457145"/>
            <a:ext cx="935409" cy="213422"/>
          </a:xfrm>
          <a:custGeom>
            <a:avLst/>
            <a:gdLst>
              <a:gd name="connsiteX0" fmla="*/ 0 w 821127"/>
              <a:gd name="connsiteY0" fmla="*/ 264497 h 283103"/>
              <a:gd name="connsiteX1" fmla="*/ 0 w 821127"/>
              <a:gd name="connsiteY1" fmla="*/ 190078 h 283103"/>
              <a:gd name="connsiteX2" fmla="*/ 18606 w 821127"/>
              <a:gd name="connsiteY2" fmla="*/ 171472 h 283103"/>
              <a:gd name="connsiteX3" fmla="*/ 311109 w 821127"/>
              <a:gd name="connsiteY3" fmla="*/ 171472 h 283103"/>
              <a:gd name="connsiteX4" fmla="*/ 410563 w 821127"/>
              <a:gd name="connsiteY4" fmla="*/ 0 h 283103"/>
              <a:gd name="connsiteX5" fmla="*/ 510017 w 821127"/>
              <a:gd name="connsiteY5" fmla="*/ 171472 h 283103"/>
              <a:gd name="connsiteX6" fmla="*/ 802521 w 821127"/>
              <a:gd name="connsiteY6" fmla="*/ 171472 h 283103"/>
              <a:gd name="connsiteX7" fmla="*/ 821127 w 821127"/>
              <a:gd name="connsiteY7" fmla="*/ 190078 h 283103"/>
              <a:gd name="connsiteX8" fmla="*/ 821127 w 821127"/>
              <a:gd name="connsiteY8" fmla="*/ 264497 h 283103"/>
              <a:gd name="connsiteX9" fmla="*/ 802521 w 821127"/>
              <a:gd name="connsiteY9" fmla="*/ 283103 h 283103"/>
              <a:gd name="connsiteX10" fmla="*/ 18606 w 821127"/>
              <a:gd name="connsiteY10" fmla="*/ 283103 h 283103"/>
              <a:gd name="connsiteX11" fmla="*/ 0 w 821127"/>
              <a:gd name="connsiteY11" fmla="*/ 264497 h 28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27" h="283103">
                <a:moveTo>
                  <a:pt x="0" y="264497"/>
                </a:moveTo>
                <a:lnTo>
                  <a:pt x="0" y="190078"/>
                </a:lnTo>
                <a:cubicBezTo>
                  <a:pt x="0" y="179802"/>
                  <a:pt x="8330" y="171472"/>
                  <a:pt x="18606" y="171472"/>
                </a:cubicBezTo>
                <a:lnTo>
                  <a:pt x="311109" y="171472"/>
                </a:lnTo>
                <a:lnTo>
                  <a:pt x="410563" y="0"/>
                </a:lnTo>
                <a:lnTo>
                  <a:pt x="510017" y="171472"/>
                </a:lnTo>
                <a:lnTo>
                  <a:pt x="802521" y="171472"/>
                </a:lnTo>
                <a:cubicBezTo>
                  <a:pt x="812797" y="171472"/>
                  <a:pt x="821127" y="179802"/>
                  <a:pt x="821127" y="190078"/>
                </a:cubicBezTo>
                <a:lnTo>
                  <a:pt x="821127" y="264497"/>
                </a:lnTo>
                <a:cubicBezTo>
                  <a:pt x="821127" y="274773"/>
                  <a:pt x="812797" y="283103"/>
                  <a:pt x="802521" y="283103"/>
                </a:cubicBezTo>
                <a:lnTo>
                  <a:pt x="18606" y="283103"/>
                </a:lnTo>
                <a:cubicBezTo>
                  <a:pt x="8330" y="283103"/>
                  <a:pt x="0" y="274773"/>
                  <a:pt x="0" y="264497"/>
                </a:cubicBezTo>
                <a:close/>
              </a:path>
            </a:pathLst>
          </a:custGeom>
          <a:solidFill>
            <a:srgbClr val="148E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672975" y="4336911"/>
            <a:ext cx="2989679" cy="946429"/>
          </a:xfrm>
          <a:prstGeom prst="roundRect">
            <a:avLst>
              <a:gd name="adj" fmla="val 10777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77800" dist="3810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875650" y="4429061"/>
            <a:ext cx="2838853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3" name="자유형 92"/>
          <p:cNvSpPr/>
          <p:nvPr/>
        </p:nvSpPr>
        <p:spPr>
          <a:xfrm rot="5400000">
            <a:off x="5310657" y="4708925"/>
            <a:ext cx="935409" cy="213422"/>
          </a:xfrm>
          <a:custGeom>
            <a:avLst/>
            <a:gdLst>
              <a:gd name="connsiteX0" fmla="*/ 0 w 821127"/>
              <a:gd name="connsiteY0" fmla="*/ 264497 h 283103"/>
              <a:gd name="connsiteX1" fmla="*/ 0 w 821127"/>
              <a:gd name="connsiteY1" fmla="*/ 190078 h 283103"/>
              <a:gd name="connsiteX2" fmla="*/ 18606 w 821127"/>
              <a:gd name="connsiteY2" fmla="*/ 171472 h 283103"/>
              <a:gd name="connsiteX3" fmla="*/ 311109 w 821127"/>
              <a:gd name="connsiteY3" fmla="*/ 171472 h 283103"/>
              <a:gd name="connsiteX4" fmla="*/ 410563 w 821127"/>
              <a:gd name="connsiteY4" fmla="*/ 0 h 283103"/>
              <a:gd name="connsiteX5" fmla="*/ 510017 w 821127"/>
              <a:gd name="connsiteY5" fmla="*/ 171472 h 283103"/>
              <a:gd name="connsiteX6" fmla="*/ 802521 w 821127"/>
              <a:gd name="connsiteY6" fmla="*/ 171472 h 283103"/>
              <a:gd name="connsiteX7" fmla="*/ 821127 w 821127"/>
              <a:gd name="connsiteY7" fmla="*/ 190078 h 283103"/>
              <a:gd name="connsiteX8" fmla="*/ 821127 w 821127"/>
              <a:gd name="connsiteY8" fmla="*/ 264497 h 283103"/>
              <a:gd name="connsiteX9" fmla="*/ 802521 w 821127"/>
              <a:gd name="connsiteY9" fmla="*/ 283103 h 283103"/>
              <a:gd name="connsiteX10" fmla="*/ 18606 w 821127"/>
              <a:gd name="connsiteY10" fmla="*/ 283103 h 283103"/>
              <a:gd name="connsiteX11" fmla="*/ 0 w 821127"/>
              <a:gd name="connsiteY11" fmla="*/ 264497 h 28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27" h="283103">
                <a:moveTo>
                  <a:pt x="0" y="264497"/>
                </a:moveTo>
                <a:lnTo>
                  <a:pt x="0" y="190078"/>
                </a:lnTo>
                <a:cubicBezTo>
                  <a:pt x="0" y="179802"/>
                  <a:pt x="8330" y="171472"/>
                  <a:pt x="18606" y="171472"/>
                </a:cubicBezTo>
                <a:lnTo>
                  <a:pt x="311109" y="171472"/>
                </a:lnTo>
                <a:lnTo>
                  <a:pt x="410563" y="0"/>
                </a:lnTo>
                <a:lnTo>
                  <a:pt x="510017" y="171472"/>
                </a:lnTo>
                <a:lnTo>
                  <a:pt x="802521" y="171472"/>
                </a:lnTo>
                <a:cubicBezTo>
                  <a:pt x="812797" y="171472"/>
                  <a:pt x="821127" y="179802"/>
                  <a:pt x="821127" y="190078"/>
                </a:cubicBezTo>
                <a:lnTo>
                  <a:pt x="821127" y="264497"/>
                </a:lnTo>
                <a:cubicBezTo>
                  <a:pt x="821127" y="274773"/>
                  <a:pt x="812797" y="283103"/>
                  <a:pt x="802521" y="283103"/>
                </a:cubicBezTo>
                <a:lnTo>
                  <a:pt x="18606" y="283103"/>
                </a:lnTo>
                <a:cubicBezTo>
                  <a:pt x="8330" y="283103"/>
                  <a:pt x="0" y="274773"/>
                  <a:pt x="0" y="264497"/>
                </a:cubicBezTo>
                <a:close/>
              </a:path>
            </a:pathLst>
          </a:cu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672975" y="5569073"/>
            <a:ext cx="2989679" cy="946429"/>
          </a:xfrm>
          <a:prstGeom prst="roundRect">
            <a:avLst>
              <a:gd name="adj" fmla="val 10777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77800" dist="3810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875650" y="5661223"/>
            <a:ext cx="2838853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4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6" name="자유형 95"/>
          <p:cNvSpPr/>
          <p:nvPr/>
        </p:nvSpPr>
        <p:spPr>
          <a:xfrm rot="5400000">
            <a:off x="5310657" y="5941087"/>
            <a:ext cx="935409" cy="213422"/>
          </a:xfrm>
          <a:custGeom>
            <a:avLst/>
            <a:gdLst>
              <a:gd name="connsiteX0" fmla="*/ 0 w 821127"/>
              <a:gd name="connsiteY0" fmla="*/ 264497 h 283103"/>
              <a:gd name="connsiteX1" fmla="*/ 0 w 821127"/>
              <a:gd name="connsiteY1" fmla="*/ 190078 h 283103"/>
              <a:gd name="connsiteX2" fmla="*/ 18606 w 821127"/>
              <a:gd name="connsiteY2" fmla="*/ 171472 h 283103"/>
              <a:gd name="connsiteX3" fmla="*/ 311109 w 821127"/>
              <a:gd name="connsiteY3" fmla="*/ 171472 h 283103"/>
              <a:gd name="connsiteX4" fmla="*/ 410563 w 821127"/>
              <a:gd name="connsiteY4" fmla="*/ 0 h 283103"/>
              <a:gd name="connsiteX5" fmla="*/ 510017 w 821127"/>
              <a:gd name="connsiteY5" fmla="*/ 171472 h 283103"/>
              <a:gd name="connsiteX6" fmla="*/ 802521 w 821127"/>
              <a:gd name="connsiteY6" fmla="*/ 171472 h 283103"/>
              <a:gd name="connsiteX7" fmla="*/ 821127 w 821127"/>
              <a:gd name="connsiteY7" fmla="*/ 190078 h 283103"/>
              <a:gd name="connsiteX8" fmla="*/ 821127 w 821127"/>
              <a:gd name="connsiteY8" fmla="*/ 264497 h 283103"/>
              <a:gd name="connsiteX9" fmla="*/ 802521 w 821127"/>
              <a:gd name="connsiteY9" fmla="*/ 283103 h 283103"/>
              <a:gd name="connsiteX10" fmla="*/ 18606 w 821127"/>
              <a:gd name="connsiteY10" fmla="*/ 283103 h 283103"/>
              <a:gd name="connsiteX11" fmla="*/ 0 w 821127"/>
              <a:gd name="connsiteY11" fmla="*/ 264497 h 28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27" h="283103">
                <a:moveTo>
                  <a:pt x="0" y="264497"/>
                </a:moveTo>
                <a:lnTo>
                  <a:pt x="0" y="190078"/>
                </a:lnTo>
                <a:cubicBezTo>
                  <a:pt x="0" y="179802"/>
                  <a:pt x="8330" y="171472"/>
                  <a:pt x="18606" y="171472"/>
                </a:cubicBezTo>
                <a:lnTo>
                  <a:pt x="311109" y="171472"/>
                </a:lnTo>
                <a:lnTo>
                  <a:pt x="410563" y="0"/>
                </a:lnTo>
                <a:lnTo>
                  <a:pt x="510017" y="171472"/>
                </a:lnTo>
                <a:lnTo>
                  <a:pt x="802521" y="171472"/>
                </a:lnTo>
                <a:cubicBezTo>
                  <a:pt x="812797" y="171472"/>
                  <a:pt x="821127" y="179802"/>
                  <a:pt x="821127" y="190078"/>
                </a:cubicBezTo>
                <a:lnTo>
                  <a:pt x="821127" y="264497"/>
                </a:lnTo>
                <a:cubicBezTo>
                  <a:pt x="821127" y="274773"/>
                  <a:pt x="812797" y="283103"/>
                  <a:pt x="802521" y="283103"/>
                </a:cubicBezTo>
                <a:lnTo>
                  <a:pt x="18606" y="283103"/>
                </a:lnTo>
                <a:cubicBezTo>
                  <a:pt x="8330" y="283103"/>
                  <a:pt x="0" y="274773"/>
                  <a:pt x="0" y="264497"/>
                </a:cubicBezTo>
                <a:close/>
              </a:path>
            </a:pathLst>
          </a:cu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67215" y="1827613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effectLst>
                  <a:outerShdw blurRad="304800" dist="88900" dir="2700000" algn="tl" rotWithShape="0">
                    <a:prstClr val="black">
                      <a:alpha val="46000"/>
                    </a:prstClr>
                  </a:outerShdw>
                </a:effectLst>
                <a:latin typeface="Arial" charset="0"/>
              </a:rPr>
              <a:t>01</a:t>
            </a:r>
            <a:endParaRPr lang="en-US" altLang="ko-KR" sz="2400" b="1" noProof="1">
              <a:solidFill>
                <a:schemeClr val="bg1"/>
              </a:solidFill>
              <a:effectLst>
                <a:outerShdw blurRad="304800" dist="88900" dir="2700000" algn="tl" rotWithShape="0">
                  <a:prstClr val="black">
                    <a:alpha val="46000"/>
                  </a:prstClr>
                </a:outerShdw>
              </a:effectLst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04800" dist="88900" dir="2700000" algn="tl" rotWithShape="0">
                    <a:prstClr val="black">
                      <a:alpha val="46000"/>
                    </a:prstClr>
                  </a:outerShdw>
                </a:effectLst>
                <a:latin typeface="Arial" charset="0"/>
              </a:rPr>
              <a:t>ADD TEXT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972396" y="3597419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effectLst>
                  <a:outerShdw blurRad="304800" dist="88900" dir="2700000" algn="tl" rotWithShape="0">
                    <a:prstClr val="black">
                      <a:alpha val="46000"/>
                    </a:prstClr>
                  </a:outerShdw>
                </a:effectLst>
                <a:latin typeface="Arial" charset="0"/>
              </a:rPr>
              <a:t>02</a:t>
            </a:r>
            <a:endParaRPr lang="en-US" altLang="ko-KR" sz="2400" b="1" noProof="1">
              <a:solidFill>
                <a:schemeClr val="bg1"/>
              </a:solidFill>
              <a:effectLst>
                <a:outerShdw blurRad="304800" dist="88900" dir="2700000" algn="tl" rotWithShape="0">
                  <a:prstClr val="black">
                    <a:alpha val="46000"/>
                  </a:prstClr>
                </a:outerShdw>
              </a:effectLst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04800" dist="88900" dir="2700000" algn="tl" rotWithShape="0">
                    <a:prstClr val="black">
                      <a:alpha val="46000"/>
                    </a:prstClr>
                  </a:outerShdw>
                </a:effectLst>
                <a:latin typeface="Arial" charset="0"/>
              </a:rPr>
              <a:t>ADD TEXT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767215" y="5315606"/>
            <a:ext cx="10823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noProof="1" smtClean="0">
                <a:solidFill>
                  <a:schemeClr val="bg1"/>
                </a:solidFill>
                <a:effectLst>
                  <a:outerShdw blurRad="304800" dist="88900" dir="2700000" algn="tl" rotWithShape="0">
                    <a:prstClr val="black">
                      <a:alpha val="46000"/>
                    </a:prstClr>
                  </a:outerShdw>
                </a:effectLst>
                <a:latin typeface="Arial" charset="0"/>
              </a:rPr>
              <a:t>03</a:t>
            </a:r>
            <a:endParaRPr lang="en-US" altLang="ko-KR" sz="2400" b="1" noProof="1">
              <a:solidFill>
                <a:schemeClr val="bg1"/>
              </a:solidFill>
              <a:effectLst>
                <a:outerShdw blurRad="304800" dist="88900" dir="2700000" algn="tl" rotWithShape="0">
                  <a:prstClr val="black">
                    <a:alpha val="46000"/>
                  </a:prstClr>
                </a:outerShdw>
              </a:effectLst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noProof="1" smtClean="0">
                <a:solidFill>
                  <a:schemeClr val="bg1"/>
                </a:solidFill>
                <a:effectLst>
                  <a:outerShdw blurRad="304800" dist="88900" dir="2700000" algn="tl" rotWithShape="0">
                    <a:prstClr val="black">
                      <a:alpha val="46000"/>
                    </a:prstClr>
                  </a:outerShdw>
                </a:effectLst>
                <a:latin typeface="Arial" charset="0"/>
              </a:rPr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14119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/>
      <p:bldP spid="88" grpId="0"/>
      <p:bldP spid="90" grpId="0" animBg="1"/>
      <p:bldP spid="91" grpId="0" animBg="1"/>
      <p:bldP spid="92" grpId="0"/>
      <p:bldP spid="93" grpId="0" animBg="1"/>
      <p:bldP spid="94" grpId="0" animBg="1"/>
      <p:bldP spid="95" grpId="0"/>
      <p:bldP spid="96" grpId="0" animBg="1"/>
      <p:bldP spid="78" grpId="0"/>
      <p:bldP spid="79" grpId="0"/>
      <p:bldP spid="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4"/>
          <p:cNvSpPr/>
          <p:nvPr/>
        </p:nvSpPr>
        <p:spPr>
          <a:xfrm flipH="1">
            <a:off x="6886024" y="2347265"/>
            <a:ext cx="2257976" cy="629995"/>
          </a:xfrm>
          <a:custGeom>
            <a:avLst/>
            <a:gdLst>
              <a:gd name="connsiteX0" fmla="*/ 0 w 2251626"/>
              <a:gd name="connsiteY0" fmla="*/ 0 h 629995"/>
              <a:gd name="connsiteX1" fmla="*/ 1936629 w 2251626"/>
              <a:gd name="connsiteY1" fmla="*/ 0 h 629995"/>
              <a:gd name="connsiteX2" fmla="*/ 2251626 w 2251626"/>
              <a:gd name="connsiteY2" fmla="*/ 314998 h 629995"/>
              <a:gd name="connsiteX3" fmla="*/ 2251626 w 2251626"/>
              <a:gd name="connsiteY3" fmla="*/ 629995 h 629995"/>
              <a:gd name="connsiteX4" fmla="*/ 0 w 2251626"/>
              <a:gd name="connsiteY4" fmla="*/ 629995 h 629995"/>
              <a:gd name="connsiteX5" fmla="*/ 0 w 2251626"/>
              <a:gd name="connsiteY5" fmla="*/ 0 h 629995"/>
              <a:gd name="connsiteX0" fmla="*/ 0 w 2257976"/>
              <a:gd name="connsiteY0" fmla="*/ 0 h 629995"/>
              <a:gd name="connsiteX1" fmla="*/ 1936629 w 2257976"/>
              <a:gd name="connsiteY1" fmla="*/ 0 h 629995"/>
              <a:gd name="connsiteX2" fmla="*/ 2257976 w 2257976"/>
              <a:gd name="connsiteY2" fmla="*/ 372148 h 629995"/>
              <a:gd name="connsiteX3" fmla="*/ 2251626 w 2257976"/>
              <a:gd name="connsiteY3" fmla="*/ 629995 h 629995"/>
              <a:gd name="connsiteX4" fmla="*/ 0 w 2257976"/>
              <a:gd name="connsiteY4" fmla="*/ 629995 h 629995"/>
              <a:gd name="connsiteX5" fmla="*/ 0 w 2257976"/>
              <a:gd name="connsiteY5" fmla="*/ 0 h 62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7976" h="629995">
                <a:moveTo>
                  <a:pt x="0" y="0"/>
                </a:moveTo>
                <a:lnTo>
                  <a:pt x="1936629" y="0"/>
                </a:lnTo>
                <a:lnTo>
                  <a:pt x="2257976" y="372148"/>
                </a:lnTo>
                <a:lnTo>
                  <a:pt x="2251626" y="629995"/>
                </a:lnTo>
                <a:lnTo>
                  <a:pt x="0" y="629995"/>
                </a:lnTo>
                <a:lnTo>
                  <a:pt x="0" y="0"/>
                </a:lnTo>
                <a:close/>
              </a:path>
            </a:pathLst>
          </a:cu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3418" y="2347265"/>
            <a:ext cx="2257976" cy="629995"/>
          </a:xfrm>
          <a:custGeom>
            <a:avLst/>
            <a:gdLst>
              <a:gd name="connsiteX0" fmla="*/ 0 w 2251626"/>
              <a:gd name="connsiteY0" fmla="*/ 0 h 629995"/>
              <a:gd name="connsiteX1" fmla="*/ 1936629 w 2251626"/>
              <a:gd name="connsiteY1" fmla="*/ 0 h 629995"/>
              <a:gd name="connsiteX2" fmla="*/ 2251626 w 2251626"/>
              <a:gd name="connsiteY2" fmla="*/ 314998 h 629995"/>
              <a:gd name="connsiteX3" fmla="*/ 2251626 w 2251626"/>
              <a:gd name="connsiteY3" fmla="*/ 629995 h 629995"/>
              <a:gd name="connsiteX4" fmla="*/ 0 w 2251626"/>
              <a:gd name="connsiteY4" fmla="*/ 629995 h 629995"/>
              <a:gd name="connsiteX5" fmla="*/ 0 w 2251626"/>
              <a:gd name="connsiteY5" fmla="*/ 0 h 629995"/>
              <a:gd name="connsiteX0" fmla="*/ 0 w 2257976"/>
              <a:gd name="connsiteY0" fmla="*/ 0 h 629995"/>
              <a:gd name="connsiteX1" fmla="*/ 1936629 w 2257976"/>
              <a:gd name="connsiteY1" fmla="*/ 0 h 629995"/>
              <a:gd name="connsiteX2" fmla="*/ 2257976 w 2257976"/>
              <a:gd name="connsiteY2" fmla="*/ 372148 h 629995"/>
              <a:gd name="connsiteX3" fmla="*/ 2251626 w 2257976"/>
              <a:gd name="connsiteY3" fmla="*/ 629995 h 629995"/>
              <a:gd name="connsiteX4" fmla="*/ 0 w 2257976"/>
              <a:gd name="connsiteY4" fmla="*/ 629995 h 629995"/>
              <a:gd name="connsiteX5" fmla="*/ 0 w 2257976"/>
              <a:gd name="connsiteY5" fmla="*/ 0 h 62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7976" h="629995">
                <a:moveTo>
                  <a:pt x="0" y="0"/>
                </a:moveTo>
                <a:lnTo>
                  <a:pt x="1936629" y="0"/>
                </a:lnTo>
                <a:lnTo>
                  <a:pt x="2257976" y="372148"/>
                </a:lnTo>
                <a:lnTo>
                  <a:pt x="2251626" y="629995"/>
                </a:lnTo>
                <a:lnTo>
                  <a:pt x="0" y="629995"/>
                </a:lnTo>
                <a:lnTo>
                  <a:pt x="0" y="0"/>
                </a:lnTo>
                <a:close/>
              </a:path>
            </a:pathLst>
          </a:custGeom>
          <a:solidFill>
            <a:srgbClr val="148E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/>
              <a:t>Click to edit title style</a:t>
            </a:r>
            <a:endParaRPr lang="ko-KR" altLang="en-US" dirty="0"/>
          </a:p>
        </p:txBody>
      </p:sp>
      <p:sp>
        <p:nvSpPr>
          <p:cNvPr id="3" name="평행 사변형 2"/>
          <p:cNvSpPr/>
          <p:nvPr/>
        </p:nvSpPr>
        <p:spPr>
          <a:xfrm>
            <a:off x="-1326306" y="2726596"/>
            <a:ext cx="4932040" cy="2265372"/>
          </a:xfrm>
          <a:prstGeom prst="parallelogram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 flipH="1">
            <a:off x="5567412" y="2726596"/>
            <a:ext cx="4932040" cy="2265372"/>
          </a:xfrm>
          <a:prstGeom prst="parallelogram">
            <a:avLst/>
          </a:prstGeom>
          <a:blipFill dpi="0" rotWithShape="1">
            <a:blip r:embed="rId4"/>
            <a:srcRect/>
            <a:stretch>
              <a:fillRect t="-20000" b="-30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그림자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1640375" flipV="1">
            <a:off x="3203195" y="2135603"/>
            <a:ext cx="116786" cy="3469877"/>
          </a:xfrm>
          <a:prstGeom prst="rect">
            <a:avLst/>
          </a:prstGeom>
        </p:spPr>
      </p:pic>
      <p:pic>
        <p:nvPicPr>
          <p:cNvPr id="8" name="그림 7" descr="그림자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9959625" flipH="1" flipV="1">
            <a:off x="5857036" y="2135603"/>
            <a:ext cx="116786" cy="346987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51165" y="1484784"/>
            <a:ext cx="7841671" cy="572395"/>
            <a:chOff x="651165" y="1484784"/>
            <a:chExt cx="7841671" cy="57239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651165" y="1506778"/>
              <a:ext cx="7841671" cy="528406"/>
            </a:xfrm>
            <a:prstGeom prst="roundRect">
              <a:avLst>
                <a:gd name="adj" fmla="val 50000"/>
              </a:avLst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44113" y="1484784"/>
              <a:ext cx="7455775" cy="5723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63500" dir="7200000" sx="97000" sy="97000" algn="tr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gray">
            <a:xfrm>
              <a:off x="1131552" y="1585119"/>
              <a:ext cx="6880897" cy="3213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144000" bIns="72000" anchor="ctr"/>
            <a:lstStyle/>
            <a:p>
              <a:pPr marL="381000" indent="-381000" algn="ctr" fontAlgn="base"/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Presentation Template </a:t>
              </a:r>
              <a:r>
                <a:rPr lang="en-US" altLang="ko-KR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use a </a:t>
              </a:r>
              <a:r>
                <a:rPr lang="en-US" altLang="ko-KR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more concise and Clear Message can be delivered.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3364676" y="3284984"/>
            <a:ext cx="243146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“Add contents”</a:t>
            </a:r>
            <a:endParaRPr lang="en-US" altLang="ko-KR" sz="12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639352" y="4365104"/>
            <a:ext cx="3865296" cy="1058632"/>
          </a:xfrm>
          <a:custGeom>
            <a:avLst/>
            <a:gdLst>
              <a:gd name="connsiteX0" fmla="*/ 0 w 2664296"/>
              <a:gd name="connsiteY0" fmla="*/ 864096 h 1728192"/>
              <a:gd name="connsiteX1" fmla="*/ 666074 w 2664296"/>
              <a:gd name="connsiteY1" fmla="*/ 864096 h 1728192"/>
              <a:gd name="connsiteX2" fmla="*/ 666074 w 2664296"/>
              <a:gd name="connsiteY2" fmla="*/ 0 h 1728192"/>
              <a:gd name="connsiteX3" fmla="*/ 1998222 w 2664296"/>
              <a:gd name="connsiteY3" fmla="*/ 0 h 1728192"/>
              <a:gd name="connsiteX4" fmla="*/ 1998222 w 2664296"/>
              <a:gd name="connsiteY4" fmla="*/ 864096 h 1728192"/>
              <a:gd name="connsiteX5" fmla="*/ 2664296 w 2664296"/>
              <a:gd name="connsiteY5" fmla="*/ 864096 h 1728192"/>
              <a:gd name="connsiteX6" fmla="*/ 1332148 w 2664296"/>
              <a:gd name="connsiteY6" fmla="*/ 1728192 h 1728192"/>
              <a:gd name="connsiteX7" fmla="*/ 0 w 2664296"/>
              <a:gd name="connsiteY7" fmla="*/ 864096 h 1728192"/>
              <a:gd name="connsiteX0" fmla="*/ 2771539 w 5435835"/>
              <a:gd name="connsiteY0" fmla="*/ 1224260 h 2088356"/>
              <a:gd name="connsiteX1" fmla="*/ 3437613 w 5435835"/>
              <a:gd name="connsiteY1" fmla="*/ 1224260 h 2088356"/>
              <a:gd name="connsiteX2" fmla="*/ 0 w 5435835"/>
              <a:gd name="connsiteY2" fmla="*/ 0 h 2088356"/>
              <a:gd name="connsiteX3" fmla="*/ 4769761 w 5435835"/>
              <a:gd name="connsiteY3" fmla="*/ 360164 h 2088356"/>
              <a:gd name="connsiteX4" fmla="*/ 4769761 w 5435835"/>
              <a:gd name="connsiteY4" fmla="*/ 1224260 h 2088356"/>
              <a:gd name="connsiteX5" fmla="*/ 5435835 w 5435835"/>
              <a:gd name="connsiteY5" fmla="*/ 1224260 h 2088356"/>
              <a:gd name="connsiteX6" fmla="*/ 4103687 w 5435835"/>
              <a:gd name="connsiteY6" fmla="*/ 2088356 h 2088356"/>
              <a:gd name="connsiteX7" fmla="*/ 2771539 w 5435835"/>
              <a:gd name="connsiteY7" fmla="*/ 1224260 h 2088356"/>
              <a:gd name="connsiteX0" fmla="*/ 2771539 w 8280401"/>
              <a:gd name="connsiteY0" fmla="*/ 1224260 h 2088356"/>
              <a:gd name="connsiteX1" fmla="*/ 3437613 w 8280401"/>
              <a:gd name="connsiteY1" fmla="*/ 1224260 h 2088356"/>
              <a:gd name="connsiteX2" fmla="*/ 0 w 8280401"/>
              <a:gd name="connsiteY2" fmla="*/ 0 h 2088356"/>
              <a:gd name="connsiteX3" fmla="*/ 8280401 w 8280401"/>
              <a:gd name="connsiteY3" fmla="*/ 0 h 2088356"/>
              <a:gd name="connsiteX4" fmla="*/ 4769761 w 8280401"/>
              <a:gd name="connsiteY4" fmla="*/ 1224260 h 2088356"/>
              <a:gd name="connsiteX5" fmla="*/ 5435835 w 8280401"/>
              <a:gd name="connsiteY5" fmla="*/ 1224260 h 2088356"/>
              <a:gd name="connsiteX6" fmla="*/ 4103687 w 8280401"/>
              <a:gd name="connsiteY6" fmla="*/ 2088356 h 2088356"/>
              <a:gd name="connsiteX7" fmla="*/ 2771539 w 8280401"/>
              <a:gd name="connsiteY7" fmla="*/ 1224260 h 2088356"/>
              <a:gd name="connsiteX0" fmla="*/ 2771539 w 8280401"/>
              <a:gd name="connsiteY0" fmla="*/ 1224260 h 2088356"/>
              <a:gd name="connsiteX1" fmla="*/ 3815656 w 8280401"/>
              <a:gd name="connsiteY1" fmla="*/ 1440284 h 2088356"/>
              <a:gd name="connsiteX2" fmla="*/ 0 w 8280401"/>
              <a:gd name="connsiteY2" fmla="*/ 0 h 2088356"/>
              <a:gd name="connsiteX3" fmla="*/ 8280401 w 8280401"/>
              <a:gd name="connsiteY3" fmla="*/ 0 h 2088356"/>
              <a:gd name="connsiteX4" fmla="*/ 4769761 w 8280401"/>
              <a:gd name="connsiteY4" fmla="*/ 1224260 h 2088356"/>
              <a:gd name="connsiteX5" fmla="*/ 5435835 w 8280401"/>
              <a:gd name="connsiteY5" fmla="*/ 1224260 h 2088356"/>
              <a:gd name="connsiteX6" fmla="*/ 4103687 w 8280401"/>
              <a:gd name="connsiteY6" fmla="*/ 2088356 h 2088356"/>
              <a:gd name="connsiteX7" fmla="*/ 2771539 w 8280401"/>
              <a:gd name="connsiteY7" fmla="*/ 1224260 h 2088356"/>
              <a:gd name="connsiteX0" fmla="*/ 2771539 w 8280401"/>
              <a:gd name="connsiteY0" fmla="*/ 1224260 h 2088356"/>
              <a:gd name="connsiteX1" fmla="*/ 3815656 w 8280401"/>
              <a:gd name="connsiteY1" fmla="*/ 1440284 h 2088356"/>
              <a:gd name="connsiteX2" fmla="*/ 0 w 8280401"/>
              <a:gd name="connsiteY2" fmla="*/ 0 h 2088356"/>
              <a:gd name="connsiteX3" fmla="*/ 8280401 w 8280401"/>
              <a:gd name="connsiteY3" fmla="*/ 0 h 2088356"/>
              <a:gd name="connsiteX4" fmla="*/ 4391720 w 8280401"/>
              <a:gd name="connsiteY4" fmla="*/ 1440284 h 2088356"/>
              <a:gd name="connsiteX5" fmla="*/ 5435835 w 8280401"/>
              <a:gd name="connsiteY5" fmla="*/ 1224260 h 2088356"/>
              <a:gd name="connsiteX6" fmla="*/ 4103687 w 8280401"/>
              <a:gd name="connsiteY6" fmla="*/ 2088356 h 2088356"/>
              <a:gd name="connsiteX7" fmla="*/ 2771539 w 8280401"/>
              <a:gd name="connsiteY7" fmla="*/ 1224260 h 2088356"/>
              <a:gd name="connsiteX0" fmla="*/ 2771539 w 8280401"/>
              <a:gd name="connsiteY0" fmla="*/ 1224260 h 1872332"/>
              <a:gd name="connsiteX1" fmla="*/ 3815656 w 8280401"/>
              <a:gd name="connsiteY1" fmla="*/ 1440284 h 1872332"/>
              <a:gd name="connsiteX2" fmla="*/ 0 w 8280401"/>
              <a:gd name="connsiteY2" fmla="*/ 0 h 1872332"/>
              <a:gd name="connsiteX3" fmla="*/ 8280401 w 8280401"/>
              <a:gd name="connsiteY3" fmla="*/ 0 h 1872332"/>
              <a:gd name="connsiteX4" fmla="*/ 4391720 w 8280401"/>
              <a:gd name="connsiteY4" fmla="*/ 1440284 h 1872332"/>
              <a:gd name="connsiteX5" fmla="*/ 5435835 w 8280401"/>
              <a:gd name="connsiteY5" fmla="*/ 1224260 h 1872332"/>
              <a:gd name="connsiteX6" fmla="*/ 4103688 w 8280401"/>
              <a:gd name="connsiteY6" fmla="*/ 1872332 h 1872332"/>
              <a:gd name="connsiteX7" fmla="*/ 2771539 w 8280401"/>
              <a:gd name="connsiteY7" fmla="*/ 1224260 h 1872332"/>
              <a:gd name="connsiteX0" fmla="*/ 2771539 w 8280401"/>
              <a:gd name="connsiteY0" fmla="*/ 1224260 h 1872332"/>
              <a:gd name="connsiteX1" fmla="*/ 3815656 w 8280401"/>
              <a:gd name="connsiteY1" fmla="*/ 1440284 h 1872332"/>
              <a:gd name="connsiteX2" fmla="*/ 0 w 8280401"/>
              <a:gd name="connsiteY2" fmla="*/ 0 h 1872332"/>
              <a:gd name="connsiteX3" fmla="*/ 8280401 w 8280401"/>
              <a:gd name="connsiteY3" fmla="*/ 0 h 1872332"/>
              <a:gd name="connsiteX4" fmla="*/ 4391720 w 8280401"/>
              <a:gd name="connsiteY4" fmla="*/ 1440284 h 1872332"/>
              <a:gd name="connsiteX5" fmla="*/ 4895776 w 8280401"/>
              <a:gd name="connsiteY5" fmla="*/ 1368276 h 1872332"/>
              <a:gd name="connsiteX6" fmla="*/ 4103688 w 8280401"/>
              <a:gd name="connsiteY6" fmla="*/ 1872332 h 1872332"/>
              <a:gd name="connsiteX7" fmla="*/ 2771539 w 8280401"/>
              <a:gd name="connsiteY7" fmla="*/ 1224260 h 1872332"/>
              <a:gd name="connsiteX0" fmla="*/ 3383608 w 8280401"/>
              <a:gd name="connsiteY0" fmla="*/ 1368276 h 1872332"/>
              <a:gd name="connsiteX1" fmla="*/ 3815656 w 8280401"/>
              <a:gd name="connsiteY1" fmla="*/ 1440284 h 1872332"/>
              <a:gd name="connsiteX2" fmla="*/ 0 w 8280401"/>
              <a:gd name="connsiteY2" fmla="*/ 0 h 1872332"/>
              <a:gd name="connsiteX3" fmla="*/ 8280401 w 8280401"/>
              <a:gd name="connsiteY3" fmla="*/ 0 h 1872332"/>
              <a:gd name="connsiteX4" fmla="*/ 4391720 w 8280401"/>
              <a:gd name="connsiteY4" fmla="*/ 1440284 h 1872332"/>
              <a:gd name="connsiteX5" fmla="*/ 4895776 w 8280401"/>
              <a:gd name="connsiteY5" fmla="*/ 1368276 h 1872332"/>
              <a:gd name="connsiteX6" fmla="*/ 4103688 w 8280401"/>
              <a:gd name="connsiteY6" fmla="*/ 1872332 h 1872332"/>
              <a:gd name="connsiteX7" fmla="*/ 3383608 w 8280401"/>
              <a:gd name="connsiteY7" fmla="*/ 1368276 h 1872332"/>
              <a:gd name="connsiteX0" fmla="*/ 3383608 w 8280401"/>
              <a:gd name="connsiteY0" fmla="*/ 1368276 h 1872332"/>
              <a:gd name="connsiteX1" fmla="*/ 3815656 w 8280401"/>
              <a:gd name="connsiteY1" fmla="*/ 1440284 h 1872332"/>
              <a:gd name="connsiteX2" fmla="*/ 0 w 8280401"/>
              <a:gd name="connsiteY2" fmla="*/ 0 h 1872332"/>
              <a:gd name="connsiteX3" fmla="*/ 8280401 w 8280401"/>
              <a:gd name="connsiteY3" fmla="*/ 0 h 1872332"/>
              <a:gd name="connsiteX4" fmla="*/ 4391720 w 8280401"/>
              <a:gd name="connsiteY4" fmla="*/ 1440284 h 1872332"/>
              <a:gd name="connsiteX5" fmla="*/ 4895776 w 8280401"/>
              <a:gd name="connsiteY5" fmla="*/ 1368276 h 1872332"/>
              <a:gd name="connsiteX6" fmla="*/ 4103688 w 8280401"/>
              <a:gd name="connsiteY6" fmla="*/ 1872332 h 1872332"/>
              <a:gd name="connsiteX7" fmla="*/ 3383608 w 8280401"/>
              <a:gd name="connsiteY7" fmla="*/ 1368276 h 1872332"/>
              <a:gd name="connsiteX0" fmla="*/ 3383608 w 8280401"/>
              <a:gd name="connsiteY0" fmla="*/ 1368276 h 1872332"/>
              <a:gd name="connsiteX1" fmla="*/ 3815656 w 8280401"/>
              <a:gd name="connsiteY1" fmla="*/ 1440284 h 1872332"/>
              <a:gd name="connsiteX2" fmla="*/ 0 w 8280401"/>
              <a:gd name="connsiteY2" fmla="*/ 0 h 1872332"/>
              <a:gd name="connsiteX3" fmla="*/ 8280401 w 8280401"/>
              <a:gd name="connsiteY3" fmla="*/ 0 h 1872332"/>
              <a:gd name="connsiteX4" fmla="*/ 4391720 w 8280401"/>
              <a:gd name="connsiteY4" fmla="*/ 1440284 h 1872332"/>
              <a:gd name="connsiteX5" fmla="*/ 4895776 w 8280401"/>
              <a:gd name="connsiteY5" fmla="*/ 1368276 h 1872332"/>
              <a:gd name="connsiteX6" fmla="*/ 4103688 w 8280401"/>
              <a:gd name="connsiteY6" fmla="*/ 1872332 h 1872332"/>
              <a:gd name="connsiteX7" fmla="*/ 3383608 w 8280401"/>
              <a:gd name="connsiteY7" fmla="*/ 1368276 h 1872332"/>
              <a:gd name="connsiteX0" fmla="*/ 3383608 w 8280401"/>
              <a:gd name="connsiteY0" fmla="*/ 1368276 h 1872332"/>
              <a:gd name="connsiteX1" fmla="*/ 3815656 w 8280401"/>
              <a:gd name="connsiteY1" fmla="*/ 1440284 h 1872332"/>
              <a:gd name="connsiteX2" fmla="*/ 0 w 8280401"/>
              <a:gd name="connsiteY2" fmla="*/ 0 h 1872332"/>
              <a:gd name="connsiteX3" fmla="*/ 8280401 w 8280401"/>
              <a:gd name="connsiteY3" fmla="*/ 0 h 1872332"/>
              <a:gd name="connsiteX4" fmla="*/ 4391720 w 8280401"/>
              <a:gd name="connsiteY4" fmla="*/ 1440284 h 1872332"/>
              <a:gd name="connsiteX5" fmla="*/ 4895776 w 8280401"/>
              <a:gd name="connsiteY5" fmla="*/ 1368276 h 1872332"/>
              <a:gd name="connsiteX6" fmla="*/ 4103688 w 8280401"/>
              <a:gd name="connsiteY6" fmla="*/ 1872332 h 1872332"/>
              <a:gd name="connsiteX7" fmla="*/ 3383608 w 8280401"/>
              <a:gd name="connsiteY7" fmla="*/ 1368276 h 1872332"/>
              <a:gd name="connsiteX0" fmla="*/ 3383608 w 8280401"/>
              <a:gd name="connsiteY0" fmla="*/ 1368276 h 1872332"/>
              <a:gd name="connsiteX1" fmla="*/ 3815656 w 8280401"/>
              <a:gd name="connsiteY1" fmla="*/ 1440284 h 1872332"/>
              <a:gd name="connsiteX2" fmla="*/ 0 w 8280401"/>
              <a:gd name="connsiteY2" fmla="*/ 0 h 1872332"/>
              <a:gd name="connsiteX3" fmla="*/ 8280401 w 8280401"/>
              <a:gd name="connsiteY3" fmla="*/ 0 h 1872332"/>
              <a:gd name="connsiteX4" fmla="*/ 4391720 w 8280401"/>
              <a:gd name="connsiteY4" fmla="*/ 1440284 h 1872332"/>
              <a:gd name="connsiteX5" fmla="*/ 4895776 w 8280401"/>
              <a:gd name="connsiteY5" fmla="*/ 1368276 h 1872332"/>
              <a:gd name="connsiteX6" fmla="*/ 4103688 w 8280401"/>
              <a:gd name="connsiteY6" fmla="*/ 1872332 h 1872332"/>
              <a:gd name="connsiteX7" fmla="*/ 3383608 w 8280401"/>
              <a:gd name="connsiteY7" fmla="*/ 1368276 h 187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80401" h="1872332">
                <a:moveTo>
                  <a:pt x="3383608" y="1368276"/>
                </a:moveTo>
                <a:lnTo>
                  <a:pt x="3815656" y="1440284"/>
                </a:lnTo>
                <a:cubicBezTo>
                  <a:pt x="3459039" y="1001861"/>
                  <a:pt x="3038797" y="572815"/>
                  <a:pt x="0" y="0"/>
                </a:cubicBezTo>
                <a:lnTo>
                  <a:pt x="8280401" y="0"/>
                </a:lnTo>
                <a:cubicBezTo>
                  <a:pt x="6258662" y="268015"/>
                  <a:pt x="4700671" y="849461"/>
                  <a:pt x="4391720" y="1440284"/>
                </a:cubicBezTo>
                <a:lnTo>
                  <a:pt x="4895776" y="1368276"/>
                </a:lnTo>
                <a:lnTo>
                  <a:pt x="4103688" y="1872332"/>
                </a:lnTo>
                <a:lnTo>
                  <a:pt x="3383608" y="136827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6255" y="2383934"/>
            <a:ext cx="1309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 smtClean="0">
                <a:solidFill>
                  <a:schemeClr val="bg1"/>
                </a:solidFill>
                <a:latin typeface="Arial" charset="0"/>
              </a:rPr>
              <a:t>CONTENTS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430155" y="2383934"/>
            <a:ext cx="1309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 smtClean="0">
                <a:solidFill>
                  <a:schemeClr val="bg1"/>
                </a:solidFill>
                <a:latin typeface="Arial" charset="0"/>
              </a:rPr>
              <a:t>CONTENTS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24695" y="5522962"/>
            <a:ext cx="2549732" cy="946429"/>
            <a:chOff x="524695" y="5522962"/>
            <a:chExt cx="2549732" cy="946429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38681" y="5522962"/>
              <a:ext cx="2470809" cy="946429"/>
            </a:xfrm>
            <a:prstGeom prst="roundRect">
              <a:avLst>
                <a:gd name="adj" fmla="val 10777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38100" dir="5400000" algn="t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8268" y="5615112"/>
              <a:ext cx="2346159" cy="76944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CONTENTS</a:t>
              </a:r>
              <a:endParaRPr lang="en-US" altLang="ko-KR" sz="14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The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text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demonstrates How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your own text will look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when you replace the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placeholder with your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own text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 rot="5400000">
              <a:off x="163701" y="5894976"/>
              <a:ext cx="935409" cy="213422"/>
            </a:xfrm>
            <a:custGeom>
              <a:avLst/>
              <a:gdLst>
                <a:gd name="connsiteX0" fmla="*/ 0 w 821127"/>
                <a:gd name="connsiteY0" fmla="*/ 264497 h 283103"/>
                <a:gd name="connsiteX1" fmla="*/ 0 w 821127"/>
                <a:gd name="connsiteY1" fmla="*/ 190078 h 283103"/>
                <a:gd name="connsiteX2" fmla="*/ 18606 w 821127"/>
                <a:gd name="connsiteY2" fmla="*/ 171472 h 283103"/>
                <a:gd name="connsiteX3" fmla="*/ 311109 w 821127"/>
                <a:gd name="connsiteY3" fmla="*/ 171472 h 283103"/>
                <a:gd name="connsiteX4" fmla="*/ 410563 w 821127"/>
                <a:gd name="connsiteY4" fmla="*/ 0 h 283103"/>
                <a:gd name="connsiteX5" fmla="*/ 510017 w 821127"/>
                <a:gd name="connsiteY5" fmla="*/ 171472 h 283103"/>
                <a:gd name="connsiteX6" fmla="*/ 802521 w 821127"/>
                <a:gd name="connsiteY6" fmla="*/ 171472 h 283103"/>
                <a:gd name="connsiteX7" fmla="*/ 821127 w 821127"/>
                <a:gd name="connsiteY7" fmla="*/ 190078 h 283103"/>
                <a:gd name="connsiteX8" fmla="*/ 821127 w 821127"/>
                <a:gd name="connsiteY8" fmla="*/ 264497 h 283103"/>
                <a:gd name="connsiteX9" fmla="*/ 802521 w 821127"/>
                <a:gd name="connsiteY9" fmla="*/ 283103 h 283103"/>
                <a:gd name="connsiteX10" fmla="*/ 18606 w 821127"/>
                <a:gd name="connsiteY10" fmla="*/ 283103 h 283103"/>
                <a:gd name="connsiteX11" fmla="*/ 0 w 821127"/>
                <a:gd name="connsiteY11" fmla="*/ 264497 h 28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1127" h="283103">
                  <a:moveTo>
                    <a:pt x="0" y="264497"/>
                  </a:moveTo>
                  <a:lnTo>
                    <a:pt x="0" y="190078"/>
                  </a:lnTo>
                  <a:cubicBezTo>
                    <a:pt x="0" y="179802"/>
                    <a:pt x="8330" y="171472"/>
                    <a:pt x="18606" y="171472"/>
                  </a:cubicBezTo>
                  <a:lnTo>
                    <a:pt x="311109" y="171472"/>
                  </a:lnTo>
                  <a:lnTo>
                    <a:pt x="410563" y="0"/>
                  </a:lnTo>
                  <a:lnTo>
                    <a:pt x="510017" y="171472"/>
                  </a:lnTo>
                  <a:lnTo>
                    <a:pt x="802521" y="171472"/>
                  </a:lnTo>
                  <a:cubicBezTo>
                    <a:pt x="812797" y="171472"/>
                    <a:pt x="821127" y="179802"/>
                    <a:pt x="821127" y="190078"/>
                  </a:cubicBezTo>
                  <a:lnTo>
                    <a:pt x="821127" y="264497"/>
                  </a:lnTo>
                  <a:cubicBezTo>
                    <a:pt x="821127" y="274773"/>
                    <a:pt x="812797" y="283103"/>
                    <a:pt x="802521" y="283103"/>
                  </a:cubicBezTo>
                  <a:lnTo>
                    <a:pt x="18606" y="283103"/>
                  </a:lnTo>
                  <a:cubicBezTo>
                    <a:pt x="8330" y="283103"/>
                    <a:pt x="0" y="274773"/>
                    <a:pt x="0" y="264497"/>
                  </a:cubicBezTo>
                  <a:close/>
                </a:path>
              </a:pathLst>
            </a:cu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11770" y="5525363"/>
            <a:ext cx="2549732" cy="946429"/>
            <a:chOff x="3311770" y="5525363"/>
            <a:chExt cx="2549732" cy="946429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325756" y="5525363"/>
              <a:ext cx="2470809" cy="946429"/>
            </a:xfrm>
            <a:prstGeom prst="roundRect">
              <a:avLst>
                <a:gd name="adj" fmla="val 10777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38100" dir="5400000" algn="t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15343" y="5617513"/>
              <a:ext cx="2346159" cy="76944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CONTENTS</a:t>
              </a:r>
              <a:endParaRPr lang="en-US" altLang="ko-KR" sz="14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The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text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demonstrates How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your own text will look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when you replace the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placeholder with your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own text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 rot="5400000">
              <a:off x="2950776" y="5897377"/>
              <a:ext cx="935409" cy="213422"/>
            </a:xfrm>
            <a:custGeom>
              <a:avLst/>
              <a:gdLst>
                <a:gd name="connsiteX0" fmla="*/ 0 w 821127"/>
                <a:gd name="connsiteY0" fmla="*/ 264497 h 283103"/>
                <a:gd name="connsiteX1" fmla="*/ 0 w 821127"/>
                <a:gd name="connsiteY1" fmla="*/ 190078 h 283103"/>
                <a:gd name="connsiteX2" fmla="*/ 18606 w 821127"/>
                <a:gd name="connsiteY2" fmla="*/ 171472 h 283103"/>
                <a:gd name="connsiteX3" fmla="*/ 311109 w 821127"/>
                <a:gd name="connsiteY3" fmla="*/ 171472 h 283103"/>
                <a:gd name="connsiteX4" fmla="*/ 410563 w 821127"/>
                <a:gd name="connsiteY4" fmla="*/ 0 h 283103"/>
                <a:gd name="connsiteX5" fmla="*/ 510017 w 821127"/>
                <a:gd name="connsiteY5" fmla="*/ 171472 h 283103"/>
                <a:gd name="connsiteX6" fmla="*/ 802521 w 821127"/>
                <a:gd name="connsiteY6" fmla="*/ 171472 h 283103"/>
                <a:gd name="connsiteX7" fmla="*/ 821127 w 821127"/>
                <a:gd name="connsiteY7" fmla="*/ 190078 h 283103"/>
                <a:gd name="connsiteX8" fmla="*/ 821127 w 821127"/>
                <a:gd name="connsiteY8" fmla="*/ 264497 h 283103"/>
                <a:gd name="connsiteX9" fmla="*/ 802521 w 821127"/>
                <a:gd name="connsiteY9" fmla="*/ 283103 h 283103"/>
                <a:gd name="connsiteX10" fmla="*/ 18606 w 821127"/>
                <a:gd name="connsiteY10" fmla="*/ 283103 h 283103"/>
                <a:gd name="connsiteX11" fmla="*/ 0 w 821127"/>
                <a:gd name="connsiteY11" fmla="*/ 264497 h 28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1127" h="283103">
                  <a:moveTo>
                    <a:pt x="0" y="264497"/>
                  </a:moveTo>
                  <a:lnTo>
                    <a:pt x="0" y="190078"/>
                  </a:lnTo>
                  <a:cubicBezTo>
                    <a:pt x="0" y="179802"/>
                    <a:pt x="8330" y="171472"/>
                    <a:pt x="18606" y="171472"/>
                  </a:cubicBezTo>
                  <a:lnTo>
                    <a:pt x="311109" y="171472"/>
                  </a:lnTo>
                  <a:lnTo>
                    <a:pt x="410563" y="0"/>
                  </a:lnTo>
                  <a:lnTo>
                    <a:pt x="510017" y="171472"/>
                  </a:lnTo>
                  <a:lnTo>
                    <a:pt x="802521" y="171472"/>
                  </a:lnTo>
                  <a:cubicBezTo>
                    <a:pt x="812797" y="171472"/>
                    <a:pt x="821127" y="179802"/>
                    <a:pt x="821127" y="190078"/>
                  </a:cubicBezTo>
                  <a:lnTo>
                    <a:pt x="821127" y="264497"/>
                  </a:lnTo>
                  <a:cubicBezTo>
                    <a:pt x="821127" y="274773"/>
                    <a:pt x="812797" y="283103"/>
                    <a:pt x="802521" y="283103"/>
                  </a:cubicBezTo>
                  <a:lnTo>
                    <a:pt x="18606" y="283103"/>
                  </a:lnTo>
                  <a:cubicBezTo>
                    <a:pt x="8330" y="283103"/>
                    <a:pt x="0" y="274773"/>
                    <a:pt x="0" y="264497"/>
                  </a:cubicBezTo>
                  <a:close/>
                </a:path>
              </a:pathLst>
            </a:cu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81335" y="5517232"/>
            <a:ext cx="2549732" cy="946429"/>
            <a:chOff x="6081335" y="5517232"/>
            <a:chExt cx="2549732" cy="946429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6095321" y="5517232"/>
              <a:ext cx="2470809" cy="946429"/>
            </a:xfrm>
            <a:prstGeom prst="roundRect">
              <a:avLst>
                <a:gd name="adj" fmla="val 10777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77800" dist="38100" dir="5400000" algn="t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284908" y="5609382"/>
              <a:ext cx="2346159" cy="76944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CONTENTS</a:t>
              </a:r>
              <a:endParaRPr lang="en-US" altLang="ko-KR" sz="14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The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text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demonstrates How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your own text will look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when you replace the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placeholder with your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own text</a:t>
              </a:r>
              <a:r>
                <a:rPr lang="en-US" altLang="ko-KR" sz="1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5400000">
              <a:off x="5720341" y="5889246"/>
              <a:ext cx="935409" cy="213422"/>
            </a:xfrm>
            <a:custGeom>
              <a:avLst/>
              <a:gdLst>
                <a:gd name="connsiteX0" fmla="*/ 0 w 821127"/>
                <a:gd name="connsiteY0" fmla="*/ 264497 h 283103"/>
                <a:gd name="connsiteX1" fmla="*/ 0 w 821127"/>
                <a:gd name="connsiteY1" fmla="*/ 190078 h 283103"/>
                <a:gd name="connsiteX2" fmla="*/ 18606 w 821127"/>
                <a:gd name="connsiteY2" fmla="*/ 171472 h 283103"/>
                <a:gd name="connsiteX3" fmla="*/ 311109 w 821127"/>
                <a:gd name="connsiteY3" fmla="*/ 171472 h 283103"/>
                <a:gd name="connsiteX4" fmla="*/ 410563 w 821127"/>
                <a:gd name="connsiteY4" fmla="*/ 0 h 283103"/>
                <a:gd name="connsiteX5" fmla="*/ 510017 w 821127"/>
                <a:gd name="connsiteY5" fmla="*/ 171472 h 283103"/>
                <a:gd name="connsiteX6" fmla="*/ 802521 w 821127"/>
                <a:gd name="connsiteY6" fmla="*/ 171472 h 283103"/>
                <a:gd name="connsiteX7" fmla="*/ 821127 w 821127"/>
                <a:gd name="connsiteY7" fmla="*/ 190078 h 283103"/>
                <a:gd name="connsiteX8" fmla="*/ 821127 w 821127"/>
                <a:gd name="connsiteY8" fmla="*/ 264497 h 283103"/>
                <a:gd name="connsiteX9" fmla="*/ 802521 w 821127"/>
                <a:gd name="connsiteY9" fmla="*/ 283103 h 283103"/>
                <a:gd name="connsiteX10" fmla="*/ 18606 w 821127"/>
                <a:gd name="connsiteY10" fmla="*/ 283103 h 283103"/>
                <a:gd name="connsiteX11" fmla="*/ 0 w 821127"/>
                <a:gd name="connsiteY11" fmla="*/ 264497 h 28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1127" h="283103">
                  <a:moveTo>
                    <a:pt x="0" y="264497"/>
                  </a:moveTo>
                  <a:lnTo>
                    <a:pt x="0" y="190078"/>
                  </a:lnTo>
                  <a:cubicBezTo>
                    <a:pt x="0" y="179802"/>
                    <a:pt x="8330" y="171472"/>
                    <a:pt x="18606" y="171472"/>
                  </a:cubicBezTo>
                  <a:lnTo>
                    <a:pt x="311109" y="171472"/>
                  </a:lnTo>
                  <a:lnTo>
                    <a:pt x="410563" y="0"/>
                  </a:lnTo>
                  <a:lnTo>
                    <a:pt x="510017" y="171472"/>
                  </a:lnTo>
                  <a:lnTo>
                    <a:pt x="802521" y="171472"/>
                  </a:lnTo>
                  <a:cubicBezTo>
                    <a:pt x="812797" y="171472"/>
                    <a:pt x="821127" y="179802"/>
                    <a:pt x="821127" y="190078"/>
                  </a:cubicBezTo>
                  <a:lnTo>
                    <a:pt x="821127" y="264497"/>
                  </a:lnTo>
                  <a:cubicBezTo>
                    <a:pt x="821127" y="274773"/>
                    <a:pt x="812797" y="283103"/>
                    <a:pt x="802521" y="283103"/>
                  </a:cubicBezTo>
                  <a:lnTo>
                    <a:pt x="18606" y="283103"/>
                  </a:lnTo>
                  <a:cubicBezTo>
                    <a:pt x="8330" y="283103"/>
                    <a:pt x="0" y="274773"/>
                    <a:pt x="0" y="264497"/>
                  </a:cubicBezTo>
                  <a:close/>
                </a:path>
              </a:pathLst>
            </a:cu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52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3" grpId="0" animBg="1"/>
      <p:bldP spid="4" grpId="0" animBg="1"/>
      <p:bldP spid="12" grpId="0"/>
      <p:bldP spid="13" grpId="0" animBg="1"/>
      <p:bldP spid="16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/>
          <p:cNvSpPr>
            <a:spLocks noGrp="1"/>
          </p:cNvSpPr>
          <p:nvPr>
            <p:ph type="ctrTitle"/>
          </p:nvPr>
        </p:nvSpPr>
        <p:spPr>
          <a:xfrm>
            <a:off x="-93353" y="5378116"/>
            <a:ext cx="9330706" cy="940250"/>
          </a:xfrm>
          <a:effectLst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400" dirty="0"/>
              <a:t>PPT </a:t>
            </a:r>
            <a:r>
              <a:rPr lang="en-US" altLang="ko-KR" sz="5400" dirty="0" smtClean="0"/>
              <a:t>WORLD THANK YOU </a:t>
            </a:r>
            <a:endParaRPr lang="ko-KR" altLang="en-US" sz="5400" dirty="0"/>
          </a:p>
        </p:txBody>
      </p:sp>
      <p:sp>
        <p:nvSpPr>
          <p:cNvPr id="8" name="부제목 6"/>
          <p:cNvSpPr>
            <a:spLocks noGrp="1"/>
          </p:cNvSpPr>
          <p:nvPr>
            <p:ph type="subTitle" idx="1"/>
          </p:nvPr>
        </p:nvSpPr>
        <p:spPr>
          <a:xfrm>
            <a:off x="449136" y="6142566"/>
            <a:ext cx="8245729" cy="526794"/>
          </a:xfrm>
        </p:spPr>
        <p:txBody>
          <a:bodyPr>
            <a:noAutofit/>
          </a:bodyPr>
          <a:lstStyle/>
          <a:p>
            <a:r>
              <a:rPr lang="en-US" altLang="ko-KR" sz="900" dirty="0" smtClean="0"/>
              <a:t>Our company wishes to own a successful presentation to provide a variety of Presentation templates are working. </a:t>
            </a:r>
          </a:p>
          <a:p>
            <a:r>
              <a:rPr lang="en-US" altLang="ko-KR" sz="900" dirty="0" smtClean="0"/>
              <a:t>You want to create your own templates. I'll do my best.</a:t>
            </a:r>
          </a:p>
          <a:p>
            <a:endParaRPr lang="ko-KR" altLang="en-US" sz="900" dirty="0"/>
          </a:p>
        </p:txBody>
      </p:sp>
      <p:sp>
        <p:nvSpPr>
          <p:cNvPr id="9" name="제목 4"/>
          <p:cNvSpPr txBox="1">
            <a:spLocks/>
          </p:cNvSpPr>
          <p:nvPr/>
        </p:nvSpPr>
        <p:spPr>
          <a:xfrm>
            <a:off x="2428140" y="4858144"/>
            <a:ext cx="4287721" cy="605172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ln w="17780" cmpd="sng">
                  <a:noFill/>
                  <a:prstDash val="solid"/>
                  <a:miter lim="800000"/>
                </a:ln>
                <a:solidFill>
                  <a:srgbClr val="0E3F60"/>
                </a:solidFill>
                <a:latin typeface="Arial" pitchFamily="34" charset="0"/>
                <a:ea typeface="+mj-ea"/>
                <a:cs typeface="Arial" pitchFamily="34" charset="0"/>
              </a:rPr>
              <a:t>No.1 Presentation</a:t>
            </a:r>
            <a:endParaRPr lang="ko-KR" altLang="en-US" sz="3200" b="1" dirty="0">
              <a:ln w="17780" cmpd="sng">
                <a:noFill/>
                <a:prstDash val="solid"/>
                <a:miter lim="800000"/>
              </a:ln>
              <a:solidFill>
                <a:srgbClr val="0E3F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-1192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FFFFFF"/>
              </a:solidFill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825434" y="-9525"/>
            <a:ext cx="7493133" cy="4571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1410869" y="133125"/>
            <a:ext cx="6322263" cy="501239"/>
          </a:xfrm>
          <a:prstGeom prst="roundRect">
            <a:avLst>
              <a:gd name="adj" fmla="val 0"/>
            </a:avLst>
          </a:prstGeom>
          <a:noFill/>
          <a:ln>
            <a:noFill/>
          </a:ln>
          <a:scene3d>
            <a:camera prst="perspectiveRelaxedModerately">
              <a:rot lat="290636" lon="0" rev="0"/>
            </a:camera>
            <a:lightRig rig="soft" dir="t"/>
          </a:scene3d>
          <a:sp3d extrusionH="2730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200" b="1" dirty="0">
                <a:ln w="17780" cmpd="sng">
                  <a:noFill/>
                  <a:prstDash val="solid"/>
                  <a:miter lim="800000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자동완성 다이어그램 이용 가이드</a:t>
            </a:r>
          </a:p>
        </p:txBody>
      </p:sp>
      <p:sp>
        <p:nvSpPr>
          <p:cNvPr id="27" name="직사각형 40"/>
          <p:cNvSpPr>
            <a:spLocks noChangeArrowheads="1"/>
          </p:cNvSpPr>
          <p:nvPr/>
        </p:nvSpPr>
        <p:spPr bwMode="auto">
          <a:xfrm>
            <a:off x="1520094" y="685719"/>
            <a:ext cx="61038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숫자만 입력하면 </a:t>
            </a:r>
            <a:r>
              <a:rPr kumimoji="1" lang="ko-KR" altLang="en-US" sz="16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자동 완성되는 </a:t>
            </a:r>
            <a:r>
              <a:rPr kumimoji="1" lang="ko-KR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다이어그램 </a:t>
            </a:r>
            <a:r>
              <a:rPr kumimoji="1" lang="en-US" altLang="ko-KR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100% </a:t>
            </a:r>
            <a:r>
              <a:rPr kumimoji="1" lang="ko-KR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활용하기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6625830"/>
            <a:ext cx="9144000" cy="23298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FFFFFF"/>
              </a:solidFill>
            </a:endParaRPr>
          </a:p>
        </p:txBody>
      </p:sp>
      <p:sp>
        <p:nvSpPr>
          <p:cNvPr id="29" name="TextBox 47"/>
          <p:cNvSpPr txBox="1">
            <a:spLocks noChangeArrowheads="1"/>
          </p:cNvSpPr>
          <p:nvPr/>
        </p:nvSpPr>
        <p:spPr bwMode="auto">
          <a:xfrm>
            <a:off x="3025744" y="6628425"/>
            <a:ext cx="309251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rgbClr val="FFFFFF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Copyright ©PPTWORLD Corp. All Rights Reserved.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/>
          <a:srcRect l="32701" t="23837" r="41551" b="41525"/>
          <a:stretch/>
        </p:blipFill>
        <p:spPr>
          <a:xfrm>
            <a:off x="635863" y="4183916"/>
            <a:ext cx="2854890" cy="2197412"/>
          </a:xfrm>
          <a:prstGeom prst="rect">
            <a:avLst/>
          </a:prstGeom>
        </p:spPr>
      </p:pic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4267659" y="4306328"/>
            <a:ext cx="4696829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ko-KR" altLang="en-US" sz="1050" b="1" dirty="0">
                <a:solidFill>
                  <a:srgbClr val="595959"/>
                </a:solidFill>
              </a:rPr>
              <a:t>파워포인트 배경을 열고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차트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위에서 클릭을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하면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오른쪽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화면과</a:t>
            </a:r>
            <a:endParaRPr kumimoji="1" lang="en-US" altLang="ko-KR" sz="1050" b="1" dirty="0" smtClean="0">
              <a:solidFill>
                <a:srgbClr val="595959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50" b="1" dirty="0">
                <a:solidFill>
                  <a:srgbClr val="595959"/>
                </a:solidFill>
              </a:rPr>
              <a:t> </a:t>
            </a:r>
            <a:r>
              <a:rPr kumimoji="1" lang="en-US" altLang="ko-KR" sz="1050" b="1" dirty="0" smtClean="0">
                <a:solidFill>
                  <a:srgbClr val="595959"/>
                </a:solidFill>
              </a:rPr>
              <a:t>  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같은 아이콘 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3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개가 나타납니다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. </a:t>
            </a:r>
            <a:r>
              <a:rPr kumimoji="1" lang="en-US" altLang="ko-KR" sz="1050" b="1" dirty="0" smtClean="0">
                <a:solidFill>
                  <a:srgbClr val="0070C0"/>
                </a:solidFill>
              </a:rPr>
              <a:t>3</a:t>
            </a:r>
            <a:r>
              <a:rPr kumimoji="1" lang="ko-KR" altLang="en-US" sz="1050" b="1" dirty="0">
                <a:solidFill>
                  <a:srgbClr val="0070C0"/>
                </a:solidFill>
              </a:rPr>
              <a:t>번째 아이콘을 클릭해주세요</a:t>
            </a:r>
            <a:r>
              <a:rPr kumimoji="1" lang="en-US" altLang="ko-KR" sz="1050" b="1" dirty="0">
                <a:solidFill>
                  <a:srgbClr val="0070C0"/>
                </a:solidFill>
              </a:rPr>
              <a:t>.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endParaRPr kumimoji="1" lang="en-US" altLang="ko-KR" sz="1050" b="1" dirty="0">
              <a:solidFill>
                <a:srgbClr val="595959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2.  </a:t>
            </a:r>
            <a:r>
              <a:rPr kumimoji="1" lang="ko-KR" altLang="en-US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하위메뉴가 </a:t>
            </a:r>
            <a:r>
              <a:rPr kumimoji="1" lang="ko-KR" altLang="en-US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노출되면 </a:t>
            </a:r>
            <a:r>
              <a:rPr kumimoji="1" lang="ko-KR" altLang="en-US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하단에 </a:t>
            </a:r>
            <a:r>
              <a:rPr kumimoji="1" lang="en-US" altLang="ko-KR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kumimoji="1" lang="en-US" altLang="ko-KR" sz="1050" b="1" dirty="0" smtClean="0">
                <a:solidFill>
                  <a:srgbClr val="0070C0"/>
                </a:solidFill>
              </a:rPr>
              <a:t>[</a:t>
            </a:r>
            <a:r>
              <a:rPr kumimoji="1" lang="ko-KR" altLang="en-US" sz="1050" b="1" dirty="0" smtClean="0">
                <a:solidFill>
                  <a:srgbClr val="0070C0"/>
                </a:solidFill>
              </a:rPr>
              <a:t>데이터 선택</a:t>
            </a:r>
            <a:r>
              <a:rPr kumimoji="1" lang="en-US" altLang="ko-KR" sz="1050" b="1" dirty="0" smtClean="0">
                <a:solidFill>
                  <a:srgbClr val="0070C0"/>
                </a:solidFill>
              </a:rPr>
              <a:t>]</a:t>
            </a:r>
            <a:r>
              <a:rPr kumimoji="1" lang="ko-KR" altLang="en-US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을 클릭하시면</a:t>
            </a:r>
            <a:endParaRPr kumimoji="1" lang="en-US" altLang="ko-KR" sz="1050" b="1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ko-KR" altLang="en-US" sz="105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   </a:t>
            </a:r>
            <a:r>
              <a:rPr kumimoji="1" lang="ko-KR" altLang="en-US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데이터 시트가 노출됩니다</a:t>
            </a:r>
            <a:r>
              <a:rPr kumimoji="1" lang="en-US" altLang="ko-KR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.</a:t>
            </a:r>
            <a:br>
              <a:rPr kumimoji="1" lang="en-US" altLang="ko-KR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</a:br>
            <a:endParaRPr kumimoji="1" lang="en-US" altLang="ko-KR" sz="105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3.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데이터 입력이 끝난 후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차트 외의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영역을 한번 클릭하시면</a:t>
            </a:r>
            <a:endParaRPr kumimoji="1" lang="en-US" altLang="ko-KR" sz="1050" b="1" dirty="0" smtClean="0">
              <a:solidFill>
                <a:srgbClr val="595959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50" b="1" dirty="0">
                <a:solidFill>
                  <a:srgbClr val="595959"/>
                </a:solidFill>
              </a:rPr>
              <a:t> </a:t>
            </a:r>
            <a:r>
              <a:rPr kumimoji="1" lang="en-US" altLang="ko-KR" sz="1050" b="1" dirty="0" smtClean="0">
                <a:solidFill>
                  <a:srgbClr val="595959"/>
                </a:solidFill>
              </a:rPr>
              <a:t>  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데이터 입력시트가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 </a:t>
            </a:r>
            <a:r>
              <a:rPr kumimoji="1" lang="ko-KR" altLang="en-US" sz="1050" b="1" dirty="0" smtClean="0">
                <a:solidFill>
                  <a:srgbClr val="595959"/>
                </a:solidFill>
              </a:rPr>
              <a:t>사라지고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50" b="1" dirty="0">
                <a:solidFill>
                  <a:srgbClr val="595959"/>
                </a:solidFill>
              </a:rPr>
              <a:t>완성된 차트가 나옵니다</a:t>
            </a:r>
            <a:r>
              <a:rPr kumimoji="1" lang="en-US" altLang="ko-KR" sz="1050" b="1" dirty="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/>
          <a:srcRect b="19893"/>
          <a:stretch/>
        </p:blipFill>
        <p:spPr>
          <a:xfrm>
            <a:off x="660641" y="5526943"/>
            <a:ext cx="2576233" cy="82902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grpSp>
        <p:nvGrpSpPr>
          <p:cNvPr id="34" name="그룹 11"/>
          <p:cNvGrpSpPr/>
          <p:nvPr/>
        </p:nvGrpSpPr>
        <p:grpSpPr>
          <a:xfrm>
            <a:off x="2677307" y="4658770"/>
            <a:ext cx="393465" cy="369501"/>
            <a:chOff x="4312940" y="3183093"/>
            <a:chExt cx="393465" cy="36950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4" cstate="print"/>
            <a:srcRect t="135953" r="21326" b="-170178"/>
            <a:stretch/>
          </p:blipFill>
          <p:spPr>
            <a:xfrm>
              <a:off x="4544805" y="3399809"/>
              <a:ext cx="161600" cy="152785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sp>
          <p:nvSpPr>
            <p:cNvPr id="36" name="타원 35"/>
            <p:cNvSpPr/>
            <p:nvPr/>
          </p:nvSpPr>
          <p:spPr>
            <a:xfrm>
              <a:off x="4312940" y="3183093"/>
              <a:ext cx="288000" cy="28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ko-KR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 bwMode="auto">
          <a:xfrm>
            <a:off x="629704" y="3997144"/>
            <a:ext cx="2870210" cy="331791"/>
          </a:xfrm>
          <a:prstGeom prst="roundRect">
            <a:avLst/>
          </a:prstGeom>
          <a:solidFill>
            <a:srgbClr val="0070C0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innerShdw blurRad="50800" dist="38100" dir="13500000">
              <a:prstClr val="black">
                <a:alpha val="40000"/>
              </a:prstClr>
            </a:innerShdw>
          </a:effectLst>
        </p:spPr>
        <p:txBody>
          <a:bodyPr wrap="none" anchor="ctr"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736875" y="4009151"/>
            <a:ext cx="265586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FFFFFF"/>
                </a:solidFill>
              </a:rPr>
              <a:t>파워포인트 </a:t>
            </a:r>
            <a:r>
              <a:rPr kumimoji="1" lang="en-US" altLang="ko-KR" sz="1400" b="1" dirty="0" smtClean="0">
                <a:solidFill>
                  <a:srgbClr val="FFFFFF"/>
                </a:solidFill>
              </a:rPr>
              <a:t>2013</a:t>
            </a:r>
            <a:r>
              <a:rPr kumimoji="1" lang="ko-KR" altLang="en-US" sz="1400" b="1" dirty="0" smtClean="0">
                <a:solidFill>
                  <a:srgbClr val="FFFFFF"/>
                </a:solidFill>
              </a:rPr>
              <a:t>용 사용법</a:t>
            </a:r>
            <a:endParaRPr kumimoji="1" lang="en-US" altLang="ko-KR" sz="1400" b="1" dirty="0">
              <a:solidFill>
                <a:srgbClr val="FFFFFF"/>
              </a:solidFill>
            </a:endParaRPr>
          </a:p>
        </p:txBody>
      </p:sp>
      <p:grpSp>
        <p:nvGrpSpPr>
          <p:cNvPr id="39" name="그룹 10"/>
          <p:cNvGrpSpPr/>
          <p:nvPr/>
        </p:nvGrpSpPr>
        <p:grpSpPr>
          <a:xfrm>
            <a:off x="3091023" y="4863433"/>
            <a:ext cx="904913" cy="1502811"/>
            <a:chOff x="5165981" y="2951733"/>
            <a:chExt cx="1447761" cy="2685728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 cstate="print"/>
            <a:srcRect l="831" t="1793" r="24647" b="2242"/>
            <a:stretch/>
          </p:blipFill>
          <p:spPr>
            <a:xfrm>
              <a:off x="5165981" y="2951733"/>
              <a:ext cx="1140371" cy="2684979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/>
            <a:srcRect l="58064" t="91108" r="8268" b="3021"/>
            <a:stretch/>
          </p:blipFill>
          <p:spPr>
            <a:xfrm>
              <a:off x="5586607" y="5310514"/>
              <a:ext cx="1027135" cy="326947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sp>
          <p:nvSpPr>
            <p:cNvPr id="42" name="타원 41"/>
            <p:cNvSpPr/>
            <p:nvPr/>
          </p:nvSpPr>
          <p:spPr>
            <a:xfrm>
              <a:off x="5330881" y="4999779"/>
              <a:ext cx="410576" cy="410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ko-KR" alt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590678" y="5381924"/>
            <a:ext cx="288000" cy="28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ko-KR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>
            <a:off x="4140902" y="2658089"/>
            <a:ext cx="4344300" cy="12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Font typeface="HY헤드라인M" pitchFamily="18" charset="-127"/>
              <a:buAutoNum type="arabicPeriod"/>
            </a:pPr>
            <a:r>
              <a:rPr kumimoji="1" lang="ko-KR" altLang="en-US" sz="1000" b="1" dirty="0">
                <a:solidFill>
                  <a:srgbClr val="595959"/>
                </a:solidFill>
              </a:rPr>
              <a:t>파워포인트 배경을 열고</a:t>
            </a:r>
            <a:r>
              <a:rPr kumimoji="1" lang="en-US" altLang="ko-KR" sz="1000" b="1" dirty="0">
                <a:solidFill>
                  <a:srgbClr val="595959"/>
                </a:solidFill>
              </a:rPr>
              <a:t>, </a:t>
            </a:r>
            <a:r>
              <a:rPr kumimoji="1" lang="ko-KR" altLang="en-US" sz="1000" b="1" dirty="0">
                <a:solidFill>
                  <a:srgbClr val="595959"/>
                </a:solidFill>
              </a:rPr>
              <a:t>차트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위에서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클릭을 해주세요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.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00" b="1" dirty="0">
                <a:solidFill>
                  <a:srgbClr val="595959"/>
                </a:solidFill>
              </a:rPr>
              <a:t> 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  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상단에 </a:t>
            </a:r>
            <a:r>
              <a:rPr kumimoji="1" lang="en-US" altLang="ko-KR" sz="1000" b="1" dirty="0">
                <a:solidFill>
                  <a:srgbClr val="0070C0"/>
                </a:solidFill>
              </a:rPr>
              <a:t>[</a:t>
            </a:r>
            <a:r>
              <a:rPr kumimoji="1" lang="ko-KR" altLang="en-US" sz="1000" b="1" dirty="0">
                <a:solidFill>
                  <a:srgbClr val="0070C0"/>
                </a:solidFill>
              </a:rPr>
              <a:t>데이터 편집</a:t>
            </a:r>
            <a:r>
              <a:rPr kumimoji="1" lang="en-US" altLang="ko-KR" sz="1000" b="1" dirty="0">
                <a:solidFill>
                  <a:srgbClr val="0070C0"/>
                </a:solidFill>
              </a:rPr>
              <a:t>]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을 클릭해 주세요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.</a:t>
            </a:r>
          </a:p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Font typeface="HY헤드라인M" pitchFamily="18" charset="-127"/>
              <a:buAutoNum type="arabicPeriod"/>
            </a:pPr>
            <a:endParaRPr kumimoji="1" lang="en-US" altLang="ko-KR" sz="1050" b="1" dirty="0" smtClean="0">
              <a:solidFill>
                <a:srgbClr val="595959"/>
              </a:solidFill>
            </a:endParaRPr>
          </a:p>
          <a:p>
            <a:pPr marL="228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  <a:buFontTx/>
              <a:buAutoNum type="arabicPeriod" startAt="2"/>
            </a:pPr>
            <a:r>
              <a:rPr kumimoji="1" lang="ko-KR" altLang="en-US" sz="1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데이터 시트가 노출되면 수치를 입력해</a:t>
            </a:r>
            <a:r>
              <a:rPr kumimoji="1" lang="en-US" altLang="ko-KR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kumimoji="1" lang="ko-KR" altLang="en-US" sz="1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주세요</a:t>
            </a:r>
            <a:r>
              <a:rPr kumimoji="1" lang="en-US" altLang="ko-KR" sz="10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.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입력이 끝난 후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,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00" b="1" dirty="0" smtClean="0">
                <a:solidFill>
                  <a:srgbClr val="595959"/>
                </a:solidFill>
              </a:rPr>
              <a:t>    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차트 외의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영역을 한번 클릭하면 데이터 입력 시트가</a:t>
            </a:r>
            <a:r>
              <a:rPr kumimoji="1" lang="en-US" altLang="ko-KR" sz="1000" b="1" dirty="0">
                <a:solidFill>
                  <a:srgbClr val="595959"/>
                </a:solidFill>
              </a:rPr>
              <a:t>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사라지고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,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04040"/>
              </a:buClr>
            </a:pPr>
            <a:r>
              <a:rPr kumimoji="1" lang="en-US" altLang="ko-KR" sz="1000" b="1" dirty="0">
                <a:solidFill>
                  <a:srgbClr val="595959"/>
                </a:solidFill>
              </a:rPr>
              <a:t> 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    </a:t>
            </a:r>
            <a:r>
              <a:rPr kumimoji="1" lang="ko-KR" altLang="en-US" sz="1000" b="1" dirty="0" smtClean="0">
                <a:solidFill>
                  <a:srgbClr val="595959"/>
                </a:solidFill>
              </a:rPr>
              <a:t>완성된 차트가 나옵니다</a:t>
            </a:r>
            <a:r>
              <a:rPr kumimoji="1" lang="en-US" altLang="ko-KR" sz="1000" b="1" dirty="0" smtClean="0">
                <a:solidFill>
                  <a:srgbClr val="595959"/>
                </a:solidFill>
              </a:rPr>
              <a:t>.</a:t>
            </a:r>
            <a:endParaRPr kumimoji="1" lang="en-US" altLang="ko-KR" sz="1000" b="1" dirty="0">
              <a:solidFill>
                <a:srgbClr val="595959"/>
              </a:solidFill>
            </a:endParaRPr>
          </a:p>
        </p:txBody>
      </p:sp>
      <p:grpSp>
        <p:nvGrpSpPr>
          <p:cNvPr id="46" name="그룹 13"/>
          <p:cNvGrpSpPr/>
          <p:nvPr/>
        </p:nvGrpSpPr>
        <p:grpSpPr>
          <a:xfrm>
            <a:off x="658481" y="1404856"/>
            <a:ext cx="2864052" cy="2334382"/>
            <a:chOff x="303076" y="2176807"/>
            <a:chExt cx="3457386" cy="277895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2" cstate="print"/>
            <a:srcRect l="32532" t="21465" r="41275" b="41737"/>
            <a:stretch/>
          </p:blipFill>
          <p:spPr>
            <a:xfrm>
              <a:off x="303076" y="2176807"/>
              <a:ext cx="3457386" cy="2778955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3011724" y="2594687"/>
              <a:ext cx="299020" cy="876727"/>
            </a:xfrm>
            <a:prstGeom prst="rect">
              <a:avLst/>
            </a:prstGeom>
            <a:solidFill>
              <a:srgbClr val="6361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400">
                <a:solidFill>
                  <a:srgbClr val="FFFFFF"/>
                </a:solidFill>
              </a:endParaRPr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/>
          <a:srcRect b="19893"/>
          <a:stretch/>
        </p:blipFill>
        <p:spPr>
          <a:xfrm>
            <a:off x="670939" y="2885347"/>
            <a:ext cx="3107845" cy="832473"/>
          </a:xfrm>
          <a:prstGeom prst="rect">
            <a:avLst/>
          </a:prstGeom>
          <a:noFill/>
          <a:ln w="28575">
            <a:solidFill>
              <a:srgbClr val="299FA5"/>
            </a:solidFill>
            <a:miter lim="800000"/>
            <a:headEnd/>
            <a:tailEnd/>
          </a:ln>
        </p:spPr>
      </p:pic>
      <p:sp>
        <p:nvSpPr>
          <p:cNvPr id="50" name="모서리가 둥근 직사각형 49"/>
          <p:cNvSpPr/>
          <p:nvPr/>
        </p:nvSpPr>
        <p:spPr bwMode="auto">
          <a:xfrm>
            <a:off x="652322" y="1361097"/>
            <a:ext cx="2870210" cy="331791"/>
          </a:xfrm>
          <a:prstGeom prst="roundRect">
            <a:avLst/>
          </a:prstGeom>
          <a:solidFill>
            <a:srgbClr val="299FA5"/>
          </a:solidFill>
          <a:ln w="2857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innerShdw blurRad="50800" dist="38100" dir="13500000">
              <a:prstClr val="black">
                <a:alpha val="40000"/>
              </a:prstClr>
            </a:innerShdw>
          </a:effectLst>
        </p:spPr>
        <p:txBody>
          <a:bodyPr wrap="none" anchor="ctr"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759493" y="1373104"/>
            <a:ext cx="265586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FFFFFF"/>
                </a:solidFill>
              </a:rPr>
              <a:t>파워포인트 </a:t>
            </a:r>
            <a:r>
              <a:rPr kumimoji="1" lang="en-US" altLang="ko-KR" sz="1400" b="1" dirty="0" smtClean="0">
                <a:solidFill>
                  <a:srgbClr val="FFFFFF"/>
                </a:solidFill>
              </a:rPr>
              <a:t>2010</a:t>
            </a:r>
            <a:r>
              <a:rPr kumimoji="1" lang="ko-KR" altLang="en-US" sz="1400" b="1" dirty="0" smtClean="0">
                <a:solidFill>
                  <a:srgbClr val="FFFFFF"/>
                </a:solidFill>
              </a:rPr>
              <a:t>용 사용법</a:t>
            </a:r>
            <a:endParaRPr kumimoji="1" lang="en-US" altLang="ko-KR" sz="1400" b="1" dirty="0">
              <a:solidFill>
                <a:srgbClr val="FFFFFF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0464" y="2780960"/>
            <a:ext cx="288000" cy="288000"/>
          </a:xfrm>
          <a:prstGeom prst="ellipse">
            <a:avLst/>
          </a:prstGeom>
          <a:solidFill>
            <a:srgbClr val="29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그룹 19"/>
          <p:cNvGrpSpPr/>
          <p:nvPr/>
        </p:nvGrpSpPr>
        <p:grpSpPr>
          <a:xfrm>
            <a:off x="4457198" y="1404642"/>
            <a:ext cx="2698381" cy="1031137"/>
            <a:chOff x="1862130" y="2081928"/>
            <a:chExt cx="2698381" cy="1031137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2968" b="86767"/>
            <a:stretch/>
          </p:blipFill>
          <p:spPr bwMode="auto">
            <a:xfrm>
              <a:off x="1866372" y="2100612"/>
              <a:ext cx="2673236" cy="100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1862130" y="2081928"/>
              <a:ext cx="2698381" cy="10311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400">
                <a:solidFill>
                  <a:srgbClr val="FFFFFF"/>
                </a:solidFill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90" t="4871" r="85857" b="86767"/>
            <a:stretch/>
          </p:blipFill>
          <p:spPr bwMode="auto">
            <a:xfrm>
              <a:off x="3686175" y="2466975"/>
              <a:ext cx="416484" cy="638194"/>
            </a:xfrm>
            <a:prstGeom prst="rect">
              <a:avLst/>
            </a:prstGeom>
            <a:noFill/>
            <a:ln w="28575">
              <a:solidFill>
                <a:srgbClr val="299FA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57" name="타원 56"/>
          <p:cNvSpPr/>
          <p:nvPr/>
        </p:nvSpPr>
        <p:spPr>
          <a:xfrm>
            <a:off x="6109540" y="1583935"/>
            <a:ext cx="288000" cy="288000"/>
          </a:xfrm>
          <a:prstGeom prst="ellipse">
            <a:avLst/>
          </a:prstGeom>
          <a:solidFill>
            <a:srgbClr val="29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R" altLang="en-US" sz="1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80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3" descr="메인_배경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그림 19" descr="메인_bg효과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lumMod val="50000"/>
                <a:tint val="45000"/>
                <a:satMod val="400000"/>
              </a:schemeClr>
            </a:duotone>
          </a:blip>
          <a:srcRect b="2347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32" y="3262262"/>
            <a:ext cx="1828799" cy="377764"/>
          </a:xfrm>
          <a:prstGeom prst="rect">
            <a:avLst/>
          </a:prstGeom>
        </p:spPr>
      </p:pic>
      <p:pic>
        <p:nvPicPr>
          <p:cNvPr id="22" name="그림 5" descr="하단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6" descr="ci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125" y="6621463"/>
            <a:ext cx="1285875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제목 1"/>
          <p:cNvSpPr txBox="1">
            <a:spLocks/>
          </p:cNvSpPr>
          <p:nvPr/>
        </p:nvSpPr>
        <p:spPr>
          <a:xfrm>
            <a:off x="433845" y="2249403"/>
            <a:ext cx="8276310" cy="63390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ct val="20000"/>
              </a:spcBef>
              <a:defRPr/>
            </a:pPr>
            <a:r>
              <a:rPr lang="ko-KR" altLang="en-US" sz="3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고객님의 프레젠테이션 성공을 디자인 합니다</a:t>
            </a:r>
            <a:r>
              <a:rPr lang="en-US" altLang="ko-KR" sz="3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200" spc="-15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23311" y="3029273"/>
            <a:ext cx="869737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2"/>
          <p:cNvSpPr txBox="1">
            <a:spLocks/>
          </p:cNvSpPr>
          <p:nvPr/>
        </p:nvSpPr>
        <p:spPr>
          <a:xfrm>
            <a:off x="4908361" y="3668379"/>
            <a:ext cx="3474122" cy="571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5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MAIL </a:t>
            </a:r>
            <a:r>
              <a:rPr lang="en-US" altLang="ko-KR" sz="15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7"/>
              </a:rPr>
              <a:t>cs@ptmanager.co.kr</a:t>
            </a:r>
            <a:endParaRPr lang="en-US" altLang="ko-KR" sz="1500" b="1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500" b="1" noProof="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5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URL </a:t>
            </a:r>
            <a:r>
              <a:rPr lang="en-US" altLang="ko-KR" sz="15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8"/>
              </a:rPr>
              <a:t>http</a:t>
            </a:r>
            <a:r>
              <a:rPr lang="en-US" altLang="ko-KR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8"/>
              </a:rPr>
              <a:t>://www.ptmanager.co.kr/</a:t>
            </a:r>
            <a:endParaRPr lang="en-US" altLang="ko-KR" sz="1500" b="1" dirty="0" smtClean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8" name="제목 2"/>
          <p:cNvSpPr txBox="1">
            <a:spLocks/>
          </p:cNvSpPr>
          <p:nvPr/>
        </p:nvSpPr>
        <p:spPr>
          <a:xfrm>
            <a:off x="1114373" y="3668379"/>
            <a:ext cx="3663648" cy="571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MAIL</a:t>
            </a:r>
            <a:r>
              <a:rPr kumimoji="0" lang="ko-KR" altLang="en-US" sz="1500" b="1" i="0" u="none" strike="noStrike" kern="1200" cap="none" normalizeH="0" baseline="0" noProof="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500" b="1" noProof="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9"/>
              </a:rPr>
              <a:t>cs@pptworld.co.kr</a:t>
            </a:r>
            <a:endParaRPr lang="en-US" altLang="ko-KR" sz="1500" b="1" dirty="0" smtClean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500" b="1" noProof="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URL </a:t>
            </a:r>
            <a:r>
              <a:rPr lang="en-US" altLang="ko-KR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10"/>
              </a:rPr>
              <a:t>http</a:t>
            </a:r>
            <a:r>
              <a:rPr lang="en-US" altLang="ko-KR" sz="15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10"/>
              </a:rPr>
              <a:t>://</a:t>
            </a:r>
            <a:r>
              <a:rPr lang="en-US" altLang="ko-KR" sz="1500" b="1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  <a:hlinkClick r:id="rId10"/>
              </a:rPr>
              <a:t>www.pptworld.co.kr/</a:t>
            </a:r>
            <a:endParaRPr lang="en-US" altLang="ko-KR" sz="1500" b="1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11">
            <a:lum contras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45695" r="16980" b="45416"/>
          <a:stretch/>
        </p:blipFill>
        <p:spPr>
          <a:xfrm>
            <a:off x="1160606" y="3253127"/>
            <a:ext cx="1828801" cy="35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484784"/>
            <a:ext cx="7488832" cy="38164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How do I </a:t>
            </a:r>
            <a:r>
              <a:rPr lang="en-US" altLang="ko-KR" sz="2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Open a PowerPoint presentation and  [File] &gt; [Print] and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Select a [color].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When the [Group] goes to the diagrams,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right-click the mouse and choose the [Ungroup]. Ungroup Diagram of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position change. 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Applied to page objects have a transparency of the object from being damaged 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when the output occurs.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 this case, transparency is applied to select the object, right-click your file, 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or PNG, EMF files and [Save picture] choose.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[Insert]&gt;[Picture]&gt;[Picture files] and replace the object transparency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is applied to solve your problem, then you can print.</a:t>
            </a:r>
          </a:p>
          <a:p>
            <a:pPr>
              <a:buNone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445223"/>
            <a:ext cx="727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b="1" i="1" dirty="0">
                <a:solidFill>
                  <a:srgbClr val="1593A4"/>
                </a:solidFill>
                <a:latin typeface="Arial" pitchFamily="34" charset="0"/>
                <a:cs typeface="Arial" pitchFamily="34" charset="0"/>
              </a:rPr>
              <a:t>“ PPT WORLD PowerPoint template, you can become an expert.</a:t>
            </a:r>
          </a:p>
          <a:p>
            <a:pPr algn="ctr"/>
            <a:r>
              <a:rPr lang="en-US" altLang="ko-KR" b="1" i="1" dirty="0">
                <a:solidFill>
                  <a:srgbClr val="1593A4"/>
                </a:solidFill>
                <a:latin typeface="Arial" pitchFamily="34" charset="0"/>
                <a:cs typeface="Arial" pitchFamily="34" charset="0"/>
              </a:rPr>
              <a:t>Your wishes for the successful presentation</a:t>
            </a:r>
            <a:r>
              <a:rPr lang="en-US" altLang="ko-KR" b="1" i="1" dirty="0" smtClean="0">
                <a:solidFill>
                  <a:srgbClr val="1593A4"/>
                </a:solidFill>
                <a:latin typeface="Arial" pitchFamily="34" charset="0"/>
                <a:cs typeface="Arial" pitchFamily="34" charset="0"/>
              </a:rPr>
              <a:t>.”</a:t>
            </a:r>
            <a:endParaRPr lang="ko-KR" altLang="ko-KR" dirty="0">
              <a:solidFill>
                <a:srgbClr val="1593A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title style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대각선 방향의 모서리가 둥근 사각형 87"/>
          <p:cNvSpPr/>
          <p:nvPr/>
        </p:nvSpPr>
        <p:spPr>
          <a:xfrm flipH="1">
            <a:off x="2123728" y="2782386"/>
            <a:ext cx="5400600" cy="77154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148E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대각선 방향의 모서리가 둥근 사각형 88"/>
          <p:cNvSpPr/>
          <p:nvPr/>
        </p:nvSpPr>
        <p:spPr>
          <a:xfrm flipH="1">
            <a:off x="2123728" y="4014286"/>
            <a:ext cx="5400600" cy="77154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97C8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대각선 방향의 모서리가 둥근 사각형 89"/>
          <p:cNvSpPr/>
          <p:nvPr/>
        </p:nvSpPr>
        <p:spPr>
          <a:xfrm flipH="1">
            <a:off x="2123728" y="5295962"/>
            <a:ext cx="5400600" cy="77154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 flipH="1">
            <a:off x="2123728" y="1493336"/>
            <a:ext cx="5400600" cy="77154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226CC7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01763" name="Rectangle 303"/>
          <p:cNvSpPr>
            <a:spLocks noGrp="1" noChangeArrowheads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 smtClean="0"/>
              <a:t>Click to edit title style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gray">
          <a:xfrm>
            <a:off x="3022450" y="1636034"/>
            <a:ext cx="4272495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fontAlgn="base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Presentation Template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 a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more concise and </a:t>
            </a:r>
          </a:p>
          <a:p>
            <a:pPr marL="381000" indent="-381000" fontAlgn="base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Clear Message can be delivered.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1751762" y="1484784"/>
            <a:ext cx="1096297" cy="778442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56"/>
          <p:cNvSpPr>
            <a:spLocks noChangeArrowheads="1"/>
          </p:cNvSpPr>
          <p:nvPr/>
        </p:nvSpPr>
        <p:spPr bwMode="auto">
          <a:xfrm>
            <a:off x="1848382" y="1709452"/>
            <a:ext cx="727001" cy="360865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srgbClr val="226CC7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rgbClr val="226CC7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gray">
          <a:xfrm>
            <a:off x="3022450" y="2924129"/>
            <a:ext cx="4272495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fontAlgn="base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Presentation Template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 a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more concise and </a:t>
            </a:r>
          </a:p>
          <a:p>
            <a:pPr marL="381000" indent="-381000" fontAlgn="base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Clear Message can be delivered.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오각형 56"/>
          <p:cNvSpPr/>
          <p:nvPr/>
        </p:nvSpPr>
        <p:spPr>
          <a:xfrm>
            <a:off x="1751762" y="2772879"/>
            <a:ext cx="1096297" cy="778442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1848382" y="2997547"/>
            <a:ext cx="727001" cy="360865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srgbClr val="148E9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rgbClr val="148E99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gray">
          <a:xfrm>
            <a:off x="3022450" y="4158629"/>
            <a:ext cx="4272495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fontAlgn="base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Presentation Template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 a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more concise and </a:t>
            </a:r>
          </a:p>
          <a:p>
            <a:pPr marL="381000" indent="-381000" fontAlgn="base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Clear Message can be delivered.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오각형 60"/>
          <p:cNvSpPr/>
          <p:nvPr/>
        </p:nvSpPr>
        <p:spPr>
          <a:xfrm>
            <a:off x="1751762" y="4007379"/>
            <a:ext cx="1096297" cy="778442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56"/>
          <p:cNvSpPr>
            <a:spLocks noChangeArrowheads="1"/>
          </p:cNvSpPr>
          <p:nvPr/>
        </p:nvSpPr>
        <p:spPr bwMode="auto">
          <a:xfrm>
            <a:off x="1848382" y="4232047"/>
            <a:ext cx="727001" cy="360865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srgbClr val="73848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rgbClr val="73848C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gray">
          <a:xfrm>
            <a:off x="3022450" y="5442871"/>
            <a:ext cx="4272495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 marL="381000" indent="-381000" fontAlgn="base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Presentation Template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 a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more concise and </a:t>
            </a:r>
          </a:p>
          <a:p>
            <a:pPr marL="381000" indent="-381000" fontAlgn="base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Clear Message can be delivered.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오각형 64"/>
          <p:cNvSpPr/>
          <p:nvPr/>
        </p:nvSpPr>
        <p:spPr>
          <a:xfrm>
            <a:off x="1751762" y="5291621"/>
            <a:ext cx="1096297" cy="778442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56"/>
          <p:cNvSpPr>
            <a:spLocks noChangeArrowheads="1"/>
          </p:cNvSpPr>
          <p:nvPr/>
        </p:nvSpPr>
        <p:spPr bwMode="auto">
          <a:xfrm>
            <a:off x="1848382" y="5516289"/>
            <a:ext cx="727001" cy="360865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srgbClr val="758B9B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rgbClr val="758B9B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3" grpId="0" animBg="1"/>
      <p:bldP spid="50" grpId="0"/>
      <p:bldP spid="10" grpId="0" animBg="1"/>
      <p:bldP spid="47" grpId="0"/>
      <p:bldP spid="56" grpId="0"/>
      <p:bldP spid="57" grpId="0" animBg="1"/>
      <p:bldP spid="58" grpId="0"/>
      <p:bldP spid="60" grpId="0"/>
      <p:bldP spid="61" grpId="0" animBg="1"/>
      <p:bldP spid="62" grpId="0"/>
      <p:bldP spid="64" grpId="0"/>
      <p:bldP spid="65" grpId="0" animBg="1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5497" y="3268899"/>
            <a:ext cx="206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E3F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ko-KR" altLang="en-US" sz="3200" b="1" dirty="0">
              <a:solidFill>
                <a:srgbClr val="0E3F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63" name="Rectangle 303"/>
          <p:cNvSpPr>
            <a:spLocks noGrp="1" noChangeArrowheads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 smtClean="0"/>
              <a:t>Click to edit title style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71600" y="3932015"/>
            <a:ext cx="1377950" cy="444156"/>
            <a:chOff x="405239" y="3630327"/>
            <a:chExt cx="1377950" cy="444156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405239" y="3686904"/>
              <a:ext cx="1377950" cy="387579"/>
            </a:xfrm>
            <a:prstGeom prst="roundRect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467544" y="3630327"/>
              <a:ext cx="1253341" cy="394277"/>
            </a:xfrm>
            <a:custGeom>
              <a:avLst/>
              <a:gdLst>
                <a:gd name="connsiteX0" fmla="*/ 626670 w 1253341"/>
                <a:gd name="connsiteY0" fmla="*/ 0 h 394277"/>
                <a:gd name="connsiteX1" fmla="*/ 674969 w 1253341"/>
                <a:gd name="connsiteY1" fmla="*/ 106456 h 394277"/>
                <a:gd name="connsiteX2" fmla="*/ 1205370 w 1253341"/>
                <a:gd name="connsiteY2" fmla="*/ 106456 h 394277"/>
                <a:gd name="connsiteX3" fmla="*/ 1253341 w 1253341"/>
                <a:gd name="connsiteY3" fmla="*/ 154427 h 394277"/>
                <a:gd name="connsiteX4" fmla="*/ 1253341 w 1253341"/>
                <a:gd name="connsiteY4" fmla="*/ 346306 h 394277"/>
                <a:gd name="connsiteX5" fmla="*/ 1205370 w 1253341"/>
                <a:gd name="connsiteY5" fmla="*/ 394277 h 394277"/>
                <a:gd name="connsiteX6" fmla="*/ 47971 w 1253341"/>
                <a:gd name="connsiteY6" fmla="*/ 394277 h 394277"/>
                <a:gd name="connsiteX7" fmla="*/ 0 w 1253341"/>
                <a:gd name="connsiteY7" fmla="*/ 346306 h 394277"/>
                <a:gd name="connsiteX8" fmla="*/ 0 w 1253341"/>
                <a:gd name="connsiteY8" fmla="*/ 154427 h 394277"/>
                <a:gd name="connsiteX9" fmla="*/ 47971 w 1253341"/>
                <a:gd name="connsiteY9" fmla="*/ 106456 h 394277"/>
                <a:gd name="connsiteX10" fmla="*/ 578371 w 1253341"/>
                <a:gd name="connsiteY10" fmla="*/ 106456 h 39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3341" h="394277">
                  <a:moveTo>
                    <a:pt x="626670" y="0"/>
                  </a:moveTo>
                  <a:lnTo>
                    <a:pt x="674969" y="106456"/>
                  </a:lnTo>
                  <a:lnTo>
                    <a:pt x="1205370" y="106456"/>
                  </a:lnTo>
                  <a:cubicBezTo>
                    <a:pt x="1231864" y="106456"/>
                    <a:pt x="1253341" y="127933"/>
                    <a:pt x="1253341" y="154427"/>
                  </a:cubicBezTo>
                  <a:lnTo>
                    <a:pt x="1253341" y="346306"/>
                  </a:lnTo>
                  <a:cubicBezTo>
                    <a:pt x="1253341" y="372800"/>
                    <a:pt x="1231864" y="394277"/>
                    <a:pt x="1205370" y="394277"/>
                  </a:cubicBezTo>
                  <a:lnTo>
                    <a:pt x="47971" y="394277"/>
                  </a:lnTo>
                  <a:cubicBezTo>
                    <a:pt x="21477" y="394277"/>
                    <a:pt x="0" y="372800"/>
                    <a:pt x="0" y="346306"/>
                  </a:cubicBezTo>
                  <a:lnTo>
                    <a:pt x="0" y="154427"/>
                  </a:lnTo>
                  <a:cubicBezTo>
                    <a:pt x="0" y="127933"/>
                    <a:pt x="21477" y="106456"/>
                    <a:pt x="47971" y="106456"/>
                  </a:cubicBezTo>
                  <a:lnTo>
                    <a:pt x="578371" y="106456"/>
                  </a:lnTo>
                  <a:close/>
                </a:path>
              </a:pathLst>
            </a:cu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4255" y="3722688"/>
              <a:ext cx="63991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glow rad="76200">
                      <a:schemeClr val="bg1">
                        <a:lumMod val="50000"/>
                        <a:alpha val="27000"/>
                      </a:schemeClr>
                    </a:glow>
                  </a:effectLst>
                  <a:latin typeface="Arial" charset="0"/>
                </a:rPr>
                <a:t>2014</a:t>
              </a:r>
              <a:endParaRPr lang="en-US" altLang="ko-KR" sz="1600" b="1" dirty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83368" y="4463155"/>
            <a:ext cx="176270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 flipV="1">
            <a:off x="2473091" y="3085670"/>
            <a:ext cx="1377950" cy="444156"/>
            <a:chOff x="405239" y="3630327"/>
            <a:chExt cx="1377950" cy="444156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405239" y="3686904"/>
              <a:ext cx="1377950" cy="387579"/>
            </a:xfrm>
            <a:prstGeom prst="roundRect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67544" y="3630327"/>
              <a:ext cx="1253341" cy="394277"/>
            </a:xfrm>
            <a:custGeom>
              <a:avLst/>
              <a:gdLst>
                <a:gd name="connsiteX0" fmla="*/ 626670 w 1253341"/>
                <a:gd name="connsiteY0" fmla="*/ 0 h 394277"/>
                <a:gd name="connsiteX1" fmla="*/ 674969 w 1253341"/>
                <a:gd name="connsiteY1" fmla="*/ 106456 h 394277"/>
                <a:gd name="connsiteX2" fmla="*/ 1205370 w 1253341"/>
                <a:gd name="connsiteY2" fmla="*/ 106456 h 394277"/>
                <a:gd name="connsiteX3" fmla="*/ 1253341 w 1253341"/>
                <a:gd name="connsiteY3" fmla="*/ 154427 h 394277"/>
                <a:gd name="connsiteX4" fmla="*/ 1253341 w 1253341"/>
                <a:gd name="connsiteY4" fmla="*/ 346306 h 394277"/>
                <a:gd name="connsiteX5" fmla="*/ 1205370 w 1253341"/>
                <a:gd name="connsiteY5" fmla="*/ 394277 h 394277"/>
                <a:gd name="connsiteX6" fmla="*/ 47971 w 1253341"/>
                <a:gd name="connsiteY6" fmla="*/ 394277 h 394277"/>
                <a:gd name="connsiteX7" fmla="*/ 0 w 1253341"/>
                <a:gd name="connsiteY7" fmla="*/ 346306 h 394277"/>
                <a:gd name="connsiteX8" fmla="*/ 0 w 1253341"/>
                <a:gd name="connsiteY8" fmla="*/ 154427 h 394277"/>
                <a:gd name="connsiteX9" fmla="*/ 47971 w 1253341"/>
                <a:gd name="connsiteY9" fmla="*/ 106456 h 394277"/>
                <a:gd name="connsiteX10" fmla="*/ 578371 w 1253341"/>
                <a:gd name="connsiteY10" fmla="*/ 106456 h 39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3341" h="394277">
                  <a:moveTo>
                    <a:pt x="626670" y="0"/>
                  </a:moveTo>
                  <a:lnTo>
                    <a:pt x="674969" y="106456"/>
                  </a:lnTo>
                  <a:lnTo>
                    <a:pt x="1205370" y="106456"/>
                  </a:lnTo>
                  <a:cubicBezTo>
                    <a:pt x="1231864" y="106456"/>
                    <a:pt x="1253341" y="127933"/>
                    <a:pt x="1253341" y="154427"/>
                  </a:cubicBezTo>
                  <a:lnTo>
                    <a:pt x="1253341" y="346306"/>
                  </a:lnTo>
                  <a:cubicBezTo>
                    <a:pt x="1253341" y="372800"/>
                    <a:pt x="1231864" y="394277"/>
                    <a:pt x="1205370" y="394277"/>
                  </a:cubicBezTo>
                  <a:lnTo>
                    <a:pt x="47971" y="394277"/>
                  </a:lnTo>
                  <a:cubicBezTo>
                    <a:pt x="21477" y="394277"/>
                    <a:pt x="0" y="372800"/>
                    <a:pt x="0" y="346306"/>
                  </a:cubicBezTo>
                  <a:lnTo>
                    <a:pt x="0" y="154427"/>
                  </a:lnTo>
                  <a:cubicBezTo>
                    <a:pt x="0" y="127933"/>
                    <a:pt x="21477" y="106456"/>
                    <a:pt x="47971" y="106456"/>
                  </a:cubicBezTo>
                  <a:lnTo>
                    <a:pt x="578371" y="106456"/>
                  </a:lnTo>
                  <a:close/>
                </a:path>
              </a:pathLst>
            </a:cu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 flipV="1">
              <a:off x="774255" y="3710960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glow rad="76200">
                      <a:schemeClr val="bg1">
                        <a:lumMod val="50000"/>
                        <a:alpha val="27000"/>
                      </a:schemeClr>
                    </a:glow>
                  </a:effectLst>
                  <a:latin typeface="Arial" charset="0"/>
                </a:rPr>
                <a:t>2015</a:t>
              </a:r>
              <a:endParaRPr lang="en-US" altLang="ko-KR" sz="1600" b="1" dirty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284859" y="1633279"/>
            <a:ext cx="176270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992939" y="3932015"/>
            <a:ext cx="1377950" cy="444156"/>
            <a:chOff x="405239" y="3630327"/>
            <a:chExt cx="1377950" cy="444156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405239" y="3686904"/>
              <a:ext cx="1377950" cy="387579"/>
            </a:xfrm>
            <a:prstGeom prst="roundRect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467544" y="3630327"/>
              <a:ext cx="1253341" cy="394277"/>
            </a:xfrm>
            <a:custGeom>
              <a:avLst/>
              <a:gdLst>
                <a:gd name="connsiteX0" fmla="*/ 626670 w 1253341"/>
                <a:gd name="connsiteY0" fmla="*/ 0 h 394277"/>
                <a:gd name="connsiteX1" fmla="*/ 674969 w 1253341"/>
                <a:gd name="connsiteY1" fmla="*/ 106456 h 394277"/>
                <a:gd name="connsiteX2" fmla="*/ 1205370 w 1253341"/>
                <a:gd name="connsiteY2" fmla="*/ 106456 h 394277"/>
                <a:gd name="connsiteX3" fmla="*/ 1253341 w 1253341"/>
                <a:gd name="connsiteY3" fmla="*/ 154427 h 394277"/>
                <a:gd name="connsiteX4" fmla="*/ 1253341 w 1253341"/>
                <a:gd name="connsiteY4" fmla="*/ 346306 h 394277"/>
                <a:gd name="connsiteX5" fmla="*/ 1205370 w 1253341"/>
                <a:gd name="connsiteY5" fmla="*/ 394277 h 394277"/>
                <a:gd name="connsiteX6" fmla="*/ 47971 w 1253341"/>
                <a:gd name="connsiteY6" fmla="*/ 394277 h 394277"/>
                <a:gd name="connsiteX7" fmla="*/ 0 w 1253341"/>
                <a:gd name="connsiteY7" fmla="*/ 346306 h 394277"/>
                <a:gd name="connsiteX8" fmla="*/ 0 w 1253341"/>
                <a:gd name="connsiteY8" fmla="*/ 154427 h 394277"/>
                <a:gd name="connsiteX9" fmla="*/ 47971 w 1253341"/>
                <a:gd name="connsiteY9" fmla="*/ 106456 h 394277"/>
                <a:gd name="connsiteX10" fmla="*/ 578371 w 1253341"/>
                <a:gd name="connsiteY10" fmla="*/ 106456 h 39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3341" h="394277">
                  <a:moveTo>
                    <a:pt x="626670" y="0"/>
                  </a:moveTo>
                  <a:lnTo>
                    <a:pt x="674969" y="106456"/>
                  </a:lnTo>
                  <a:lnTo>
                    <a:pt x="1205370" y="106456"/>
                  </a:lnTo>
                  <a:cubicBezTo>
                    <a:pt x="1231864" y="106456"/>
                    <a:pt x="1253341" y="127933"/>
                    <a:pt x="1253341" y="154427"/>
                  </a:cubicBezTo>
                  <a:lnTo>
                    <a:pt x="1253341" y="346306"/>
                  </a:lnTo>
                  <a:cubicBezTo>
                    <a:pt x="1253341" y="372800"/>
                    <a:pt x="1231864" y="394277"/>
                    <a:pt x="1205370" y="394277"/>
                  </a:cubicBezTo>
                  <a:lnTo>
                    <a:pt x="47971" y="394277"/>
                  </a:lnTo>
                  <a:cubicBezTo>
                    <a:pt x="21477" y="394277"/>
                    <a:pt x="0" y="372800"/>
                    <a:pt x="0" y="346306"/>
                  </a:cubicBezTo>
                  <a:lnTo>
                    <a:pt x="0" y="154427"/>
                  </a:lnTo>
                  <a:cubicBezTo>
                    <a:pt x="0" y="127933"/>
                    <a:pt x="21477" y="106456"/>
                    <a:pt x="47971" y="106456"/>
                  </a:cubicBezTo>
                  <a:lnTo>
                    <a:pt x="578371" y="106456"/>
                  </a:lnTo>
                  <a:close/>
                </a:path>
              </a:pathLst>
            </a:cu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74255" y="3722688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glow rad="76200">
                      <a:schemeClr val="bg1">
                        <a:lumMod val="50000"/>
                        <a:alpha val="27000"/>
                      </a:schemeClr>
                    </a:glow>
                  </a:effectLst>
                  <a:latin typeface="Arial" charset="0"/>
                </a:rPr>
                <a:t>2016</a:t>
              </a:r>
              <a:endParaRPr lang="en-US" altLang="ko-KR" sz="1600" b="1" dirty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804707" y="4463155"/>
            <a:ext cx="176270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 flipV="1">
            <a:off x="5496666" y="3085670"/>
            <a:ext cx="1377950" cy="444156"/>
            <a:chOff x="405239" y="3630327"/>
            <a:chExt cx="1377950" cy="444156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405239" y="3686904"/>
              <a:ext cx="1377950" cy="387579"/>
            </a:xfrm>
            <a:prstGeom prst="roundRect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 76"/>
            <p:cNvSpPr/>
            <p:nvPr/>
          </p:nvSpPr>
          <p:spPr>
            <a:xfrm>
              <a:off x="467544" y="3630327"/>
              <a:ext cx="1253341" cy="394277"/>
            </a:xfrm>
            <a:custGeom>
              <a:avLst/>
              <a:gdLst>
                <a:gd name="connsiteX0" fmla="*/ 626670 w 1253341"/>
                <a:gd name="connsiteY0" fmla="*/ 0 h 394277"/>
                <a:gd name="connsiteX1" fmla="*/ 674969 w 1253341"/>
                <a:gd name="connsiteY1" fmla="*/ 106456 h 394277"/>
                <a:gd name="connsiteX2" fmla="*/ 1205370 w 1253341"/>
                <a:gd name="connsiteY2" fmla="*/ 106456 h 394277"/>
                <a:gd name="connsiteX3" fmla="*/ 1253341 w 1253341"/>
                <a:gd name="connsiteY3" fmla="*/ 154427 h 394277"/>
                <a:gd name="connsiteX4" fmla="*/ 1253341 w 1253341"/>
                <a:gd name="connsiteY4" fmla="*/ 346306 h 394277"/>
                <a:gd name="connsiteX5" fmla="*/ 1205370 w 1253341"/>
                <a:gd name="connsiteY5" fmla="*/ 394277 h 394277"/>
                <a:gd name="connsiteX6" fmla="*/ 47971 w 1253341"/>
                <a:gd name="connsiteY6" fmla="*/ 394277 h 394277"/>
                <a:gd name="connsiteX7" fmla="*/ 0 w 1253341"/>
                <a:gd name="connsiteY7" fmla="*/ 346306 h 394277"/>
                <a:gd name="connsiteX8" fmla="*/ 0 w 1253341"/>
                <a:gd name="connsiteY8" fmla="*/ 154427 h 394277"/>
                <a:gd name="connsiteX9" fmla="*/ 47971 w 1253341"/>
                <a:gd name="connsiteY9" fmla="*/ 106456 h 394277"/>
                <a:gd name="connsiteX10" fmla="*/ 578371 w 1253341"/>
                <a:gd name="connsiteY10" fmla="*/ 106456 h 39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3341" h="394277">
                  <a:moveTo>
                    <a:pt x="626670" y="0"/>
                  </a:moveTo>
                  <a:lnTo>
                    <a:pt x="674969" y="106456"/>
                  </a:lnTo>
                  <a:lnTo>
                    <a:pt x="1205370" y="106456"/>
                  </a:lnTo>
                  <a:cubicBezTo>
                    <a:pt x="1231864" y="106456"/>
                    <a:pt x="1253341" y="127933"/>
                    <a:pt x="1253341" y="154427"/>
                  </a:cubicBezTo>
                  <a:lnTo>
                    <a:pt x="1253341" y="346306"/>
                  </a:lnTo>
                  <a:cubicBezTo>
                    <a:pt x="1253341" y="372800"/>
                    <a:pt x="1231864" y="394277"/>
                    <a:pt x="1205370" y="394277"/>
                  </a:cubicBezTo>
                  <a:lnTo>
                    <a:pt x="47971" y="394277"/>
                  </a:lnTo>
                  <a:cubicBezTo>
                    <a:pt x="21477" y="394277"/>
                    <a:pt x="0" y="372800"/>
                    <a:pt x="0" y="346306"/>
                  </a:cubicBezTo>
                  <a:lnTo>
                    <a:pt x="0" y="154427"/>
                  </a:lnTo>
                  <a:cubicBezTo>
                    <a:pt x="0" y="127933"/>
                    <a:pt x="21477" y="106456"/>
                    <a:pt x="47971" y="106456"/>
                  </a:cubicBezTo>
                  <a:lnTo>
                    <a:pt x="578371" y="106456"/>
                  </a:lnTo>
                  <a:close/>
                </a:path>
              </a:pathLst>
            </a:cu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flipV="1">
              <a:off x="774255" y="3710960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glow rad="76200">
                      <a:schemeClr val="bg1">
                        <a:lumMod val="50000"/>
                        <a:alpha val="27000"/>
                      </a:schemeClr>
                    </a:glow>
                  </a:effectLst>
                  <a:latin typeface="Arial" charset="0"/>
                </a:rPr>
                <a:t>2017</a:t>
              </a:r>
              <a:endParaRPr lang="en-US" altLang="ko-KR" sz="1600" b="1" dirty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5308434" y="1633279"/>
            <a:ext cx="176270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013341" y="3932015"/>
            <a:ext cx="1377950" cy="444156"/>
            <a:chOff x="405239" y="3630327"/>
            <a:chExt cx="1377950" cy="444156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405239" y="3686904"/>
              <a:ext cx="1377950" cy="387579"/>
            </a:xfrm>
            <a:prstGeom prst="roundRect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467544" y="3630327"/>
              <a:ext cx="1253341" cy="394277"/>
            </a:xfrm>
            <a:custGeom>
              <a:avLst/>
              <a:gdLst>
                <a:gd name="connsiteX0" fmla="*/ 626670 w 1253341"/>
                <a:gd name="connsiteY0" fmla="*/ 0 h 394277"/>
                <a:gd name="connsiteX1" fmla="*/ 674969 w 1253341"/>
                <a:gd name="connsiteY1" fmla="*/ 106456 h 394277"/>
                <a:gd name="connsiteX2" fmla="*/ 1205370 w 1253341"/>
                <a:gd name="connsiteY2" fmla="*/ 106456 h 394277"/>
                <a:gd name="connsiteX3" fmla="*/ 1253341 w 1253341"/>
                <a:gd name="connsiteY3" fmla="*/ 154427 h 394277"/>
                <a:gd name="connsiteX4" fmla="*/ 1253341 w 1253341"/>
                <a:gd name="connsiteY4" fmla="*/ 346306 h 394277"/>
                <a:gd name="connsiteX5" fmla="*/ 1205370 w 1253341"/>
                <a:gd name="connsiteY5" fmla="*/ 394277 h 394277"/>
                <a:gd name="connsiteX6" fmla="*/ 47971 w 1253341"/>
                <a:gd name="connsiteY6" fmla="*/ 394277 h 394277"/>
                <a:gd name="connsiteX7" fmla="*/ 0 w 1253341"/>
                <a:gd name="connsiteY7" fmla="*/ 346306 h 394277"/>
                <a:gd name="connsiteX8" fmla="*/ 0 w 1253341"/>
                <a:gd name="connsiteY8" fmla="*/ 154427 h 394277"/>
                <a:gd name="connsiteX9" fmla="*/ 47971 w 1253341"/>
                <a:gd name="connsiteY9" fmla="*/ 106456 h 394277"/>
                <a:gd name="connsiteX10" fmla="*/ 578371 w 1253341"/>
                <a:gd name="connsiteY10" fmla="*/ 106456 h 39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3341" h="394277">
                  <a:moveTo>
                    <a:pt x="626670" y="0"/>
                  </a:moveTo>
                  <a:lnTo>
                    <a:pt x="674969" y="106456"/>
                  </a:lnTo>
                  <a:lnTo>
                    <a:pt x="1205370" y="106456"/>
                  </a:lnTo>
                  <a:cubicBezTo>
                    <a:pt x="1231864" y="106456"/>
                    <a:pt x="1253341" y="127933"/>
                    <a:pt x="1253341" y="154427"/>
                  </a:cubicBezTo>
                  <a:lnTo>
                    <a:pt x="1253341" y="346306"/>
                  </a:lnTo>
                  <a:cubicBezTo>
                    <a:pt x="1253341" y="372800"/>
                    <a:pt x="1231864" y="394277"/>
                    <a:pt x="1205370" y="394277"/>
                  </a:cubicBezTo>
                  <a:lnTo>
                    <a:pt x="47971" y="394277"/>
                  </a:lnTo>
                  <a:cubicBezTo>
                    <a:pt x="21477" y="394277"/>
                    <a:pt x="0" y="372800"/>
                    <a:pt x="0" y="346306"/>
                  </a:cubicBezTo>
                  <a:lnTo>
                    <a:pt x="0" y="154427"/>
                  </a:lnTo>
                  <a:cubicBezTo>
                    <a:pt x="0" y="127933"/>
                    <a:pt x="21477" y="106456"/>
                    <a:pt x="47971" y="106456"/>
                  </a:cubicBezTo>
                  <a:lnTo>
                    <a:pt x="578371" y="10645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74255" y="3722688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glow rad="76200">
                      <a:schemeClr val="bg1">
                        <a:lumMod val="50000"/>
                        <a:alpha val="27000"/>
                      </a:schemeClr>
                    </a:glow>
                  </a:effectLst>
                  <a:latin typeface="Arial" charset="0"/>
                </a:rPr>
                <a:t>2018</a:t>
              </a:r>
              <a:endParaRPr lang="en-US" altLang="ko-KR" sz="1600" b="1" dirty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825109" y="4463155"/>
            <a:ext cx="176270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6350" y="3633869"/>
            <a:ext cx="9150350" cy="196385"/>
            <a:chOff x="-6350" y="3633869"/>
            <a:chExt cx="9150350" cy="196385"/>
          </a:xfrm>
        </p:grpSpPr>
        <p:grpSp>
          <p:nvGrpSpPr>
            <p:cNvPr id="8" name="그룹 7"/>
            <p:cNvGrpSpPr/>
            <p:nvPr/>
          </p:nvGrpSpPr>
          <p:grpSpPr>
            <a:xfrm>
              <a:off x="-6350" y="3701785"/>
              <a:ext cx="9150350" cy="59888"/>
              <a:chOff x="-6350" y="3719987"/>
              <a:chExt cx="9150350" cy="5988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-6350" y="3719987"/>
                <a:ext cx="1557600" cy="59888"/>
              </a:xfrm>
              <a:prstGeom prst="rect">
                <a:avLst/>
              </a:prstGeom>
              <a:solidFill>
                <a:srgbClr val="0E3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1752600" y="3719987"/>
                <a:ext cx="1557600" cy="59888"/>
              </a:xfrm>
              <a:prstGeom prst="rect">
                <a:avLst/>
              </a:prstGeom>
              <a:solidFill>
                <a:srgbClr val="0E3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203848" y="3719987"/>
                <a:ext cx="1557600" cy="59888"/>
              </a:xfrm>
              <a:prstGeom prst="rect">
                <a:avLst/>
              </a:prstGeom>
              <a:solidFill>
                <a:srgbClr val="758B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716016" y="3719987"/>
                <a:ext cx="1557600" cy="59888"/>
              </a:xfrm>
              <a:prstGeom prst="rect">
                <a:avLst/>
              </a:prstGeom>
              <a:solidFill>
                <a:srgbClr val="148E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6229350" y="3719987"/>
                <a:ext cx="1557600" cy="59888"/>
              </a:xfrm>
              <a:prstGeom prst="rect">
                <a:avLst/>
              </a:prstGeom>
              <a:solidFill>
                <a:srgbClr val="7384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7734300" y="3719987"/>
                <a:ext cx="1409700" cy="5988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1557600" y="3633869"/>
              <a:ext cx="196385" cy="1963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E3F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068035" y="3633869"/>
              <a:ext cx="196385" cy="1963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58B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4578470" y="3633869"/>
              <a:ext cx="196385" cy="1963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48E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6088905" y="3633869"/>
              <a:ext cx="196385" cy="1963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7599341" y="3633869"/>
              <a:ext cx="196385" cy="1963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32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3" grpId="0"/>
      <p:bldP spid="67" grpId="0"/>
      <p:bldP spid="73" grpId="0"/>
      <p:bldP spid="79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47344" y="5085184"/>
            <a:ext cx="1634339" cy="504056"/>
          </a:xfrm>
          <a:prstGeom prst="snip1Rect">
            <a:avLst>
              <a:gd name="adj" fmla="val 50000"/>
            </a:avLst>
          </a:pr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8347" y="5445224"/>
            <a:ext cx="2020455" cy="1014033"/>
          </a:xfrm>
          <a:prstGeom prst="roundRect">
            <a:avLst>
              <a:gd name="adj" fmla="val 7077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1763" name="Rectangle 303"/>
          <p:cNvSpPr>
            <a:spLocks noGrp="1" noChangeArrowheads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 smtClean="0"/>
              <a:t>Click to edit title style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6013" y="5625770"/>
            <a:ext cx="176270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0865" y="5111975"/>
            <a:ext cx="1387298" cy="3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125" name="한쪽 모서리가 잘린 사각형 124"/>
          <p:cNvSpPr/>
          <p:nvPr/>
        </p:nvSpPr>
        <p:spPr>
          <a:xfrm>
            <a:off x="2507584" y="5085184"/>
            <a:ext cx="1634339" cy="504056"/>
          </a:xfrm>
          <a:prstGeom prst="snip1Rect">
            <a:avLst>
              <a:gd name="adj" fmla="val 50000"/>
            </a:avLst>
          </a:prstGeom>
          <a:solidFill>
            <a:srgbClr val="148E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498587" y="5445224"/>
            <a:ext cx="2020455" cy="1014033"/>
          </a:xfrm>
          <a:prstGeom prst="roundRect">
            <a:avLst>
              <a:gd name="adj" fmla="val 7077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2636253" y="5625770"/>
            <a:ext cx="176270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631105" y="5111975"/>
            <a:ext cx="1387298" cy="3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133" name="한쪽 모서리가 잘린 사각형 132"/>
          <p:cNvSpPr/>
          <p:nvPr/>
        </p:nvSpPr>
        <p:spPr>
          <a:xfrm>
            <a:off x="4667824" y="5085184"/>
            <a:ext cx="1634339" cy="504056"/>
          </a:xfrm>
          <a:prstGeom prst="snip1Rect">
            <a:avLst>
              <a:gd name="adj" fmla="val 50000"/>
            </a:avLst>
          </a:prstGeom>
          <a:solidFill>
            <a:srgbClr val="697C8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4658827" y="5445224"/>
            <a:ext cx="2020455" cy="1014033"/>
          </a:xfrm>
          <a:prstGeom prst="roundRect">
            <a:avLst>
              <a:gd name="adj" fmla="val 7077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4796493" y="5625770"/>
            <a:ext cx="176270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791345" y="5111975"/>
            <a:ext cx="1387298" cy="3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149" name="한쪽 모서리가 잘린 사각형 148"/>
          <p:cNvSpPr/>
          <p:nvPr/>
        </p:nvSpPr>
        <p:spPr>
          <a:xfrm>
            <a:off x="6828064" y="5085184"/>
            <a:ext cx="1634339" cy="504056"/>
          </a:xfrm>
          <a:prstGeom prst="snip1Rect">
            <a:avLst>
              <a:gd name="adj" fmla="val 50000"/>
            </a:avLst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6819067" y="5445224"/>
            <a:ext cx="2020455" cy="1014033"/>
          </a:xfrm>
          <a:prstGeom prst="roundRect">
            <a:avLst>
              <a:gd name="adj" fmla="val 7077"/>
            </a:avLst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6956733" y="5625770"/>
            <a:ext cx="176270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951585" y="5111975"/>
            <a:ext cx="1387298" cy="3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chemeClr val="bg1"/>
                </a:solidFill>
                <a:effectLst>
                  <a:glow rad="76200">
                    <a:schemeClr val="bg1">
                      <a:lumMod val="50000"/>
                      <a:alpha val="27000"/>
                    </a:schemeClr>
                  </a:glow>
                </a:effectLst>
                <a:latin typeface="Arial" charset="0"/>
              </a:rPr>
              <a:t>CONTENTS</a:t>
            </a:r>
            <a:endParaRPr lang="en-US" altLang="ko-KR" sz="1600" b="1" dirty="0">
              <a:solidFill>
                <a:schemeClr val="bg1"/>
              </a:solidFill>
              <a:effectLst>
                <a:glow rad="76200">
                  <a:schemeClr val="bg1">
                    <a:lumMod val="50000"/>
                    <a:alpha val="27000"/>
                  </a:schemeClr>
                </a:glow>
              </a:effectLst>
              <a:latin typeface="Arial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6326" y="1196752"/>
            <a:ext cx="8550086" cy="3888432"/>
            <a:chOff x="366326" y="1196752"/>
            <a:chExt cx="8550086" cy="3888432"/>
          </a:xfrm>
        </p:grpSpPr>
        <p:graphicFrame>
          <p:nvGraphicFramePr>
            <p:cNvPr id="28" name="차트 27"/>
            <p:cNvGraphicFramePr/>
            <p:nvPr>
              <p:extLst>
                <p:ext uri="{D42A27DB-BD31-4B8C-83A1-F6EECF244321}">
                  <p14:modId xmlns:p14="http://schemas.microsoft.com/office/powerpoint/2010/main" val="1229619202"/>
                </p:ext>
              </p:extLst>
            </p:nvPr>
          </p:nvGraphicFramePr>
          <p:xfrm>
            <a:off x="366326" y="1196752"/>
            <a:ext cx="8550086" cy="38884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4" name="평행 사변형 153"/>
            <p:cNvSpPr/>
            <p:nvPr/>
          </p:nvSpPr>
          <p:spPr>
            <a:xfrm>
              <a:off x="1249726" y="4298102"/>
              <a:ext cx="7132274" cy="179268"/>
            </a:xfrm>
            <a:prstGeom prst="parallelogram">
              <a:avLst>
                <a:gd name="adj" fmla="val 167478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  <a:effectLst/>
            <a:scene3d>
              <a:camera prst="perspectiveFront" fov="0">
                <a:rot lat="19199986" lon="0" rev="0"/>
              </a:camera>
              <a:lightRig rig="twoPt" dir="t">
                <a:rot lat="0" lon="0" rev="600000"/>
              </a:lightRig>
            </a:scene3d>
            <a:sp3d extrusionH="25400" prstMaterial="matte">
              <a:bevelT w="0" h="1016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491880" y="1251360"/>
            <a:ext cx="2173358" cy="521456"/>
            <a:chOff x="1119174" y="1377638"/>
            <a:chExt cx="2173358" cy="52145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19174" y="1377638"/>
              <a:ext cx="2173358" cy="52145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197741" y="1435833"/>
              <a:ext cx="2016224" cy="40506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82000">
                  <a:srgbClr val="DDDEE0">
                    <a:lumMod val="97000"/>
                  </a:srgbClr>
                </a:gs>
              </a:gsLst>
              <a:lin ang="13500000" scaled="1"/>
              <a:tileRect/>
            </a:gradFill>
            <a:ln w="9525">
              <a:gradFill flip="none" rotWithShape="1">
                <a:gsLst>
                  <a:gs pos="800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127000" dir="7200000" sx="84000" sy="84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07259" y="1463706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rPr>
                <a:t>CONTENTS</a:t>
              </a:r>
              <a:endParaRPr lang="en-US" altLang="ko-KR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00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 animBg="1"/>
      <p:bldP spid="52" grpId="0"/>
      <p:bldP spid="53" grpId="0"/>
      <p:bldP spid="125" grpId="0" animBg="1"/>
      <p:bldP spid="126" grpId="0" animBg="1"/>
      <p:bldP spid="127" grpId="0"/>
      <p:bldP spid="128" grpId="0"/>
      <p:bldP spid="133" grpId="0" animBg="1"/>
      <p:bldP spid="134" grpId="0" animBg="1"/>
      <p:bldP spid="135" grpId="0"/>
      <p:bldP spid="136" grpId="0"/>
      <p:bldP spid="149" grpId="0" animBg="1"/>
      <p:bldP spid="150" grpId="0" animBg="1"/>
      <p:bldP spid="151" grpId="0"/>
      <p:bldP spid="1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모서리가 둥근 직사각형 63"/>
          <p:cNvSpPr/>
          <p:nvPr/>
        </p:nvSpPr>
        <p:spPr>
          <a:xfrm>
            <a:off x="2912542" y="3702269"/>
            <a:ext cx="1632792" cy="2751067"/>
          </a:xfrm>
          <a:prstGeom prst="roundRect">
            <a:avLst/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963592" y="3702269"/>
            <a:ext cx="1632792" cy="2751067"/>
          </a:xfrm>
          <a:prstGeom prst="roundRect">
            <a:avLst/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951142" y="3702269"/>
            <a:ext cx="1632792" cy="2751067"/>
          </a:xfrm>
          <a:prstGeom prst="roundRect">
            <a:avLst/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1763" name="Rectangle 303"/>
          <p:cNvSpPr>
            <a:spLocks noGrp="1" noChangeArrowheads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 smtClean="0"/>
              <a:t>Click to edit title style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9592" y="3702269"/>
            <a:ext cx="1632792" cy="2751067"/>
          </a:xfrm>
          <a:prstGeom prst="roundRect">
            <a:avLst/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02716" y="2214798"/>
            <a:ext cx="1606790" cy="160679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막힌 원호 2"/>
          <p:cNvSpPr/>
          <p:nvPr/>
        </p:nvSpPr>
        <p:spPr>
          <a:xfrm>
            <a:off x="1022035" y="2334117"/>
            <a:ext cx="1368152" cy="1368152"/>
          </a:xfrm>
          <a:prstGeom prst="blockArc">
            <a:avLst>
              <a:gd name="adj1" fmla="val 10800000"/>
              <a:gd name="adj2" fmla="val 7184375"/>
              <a:gd name="adj3" fmla="val 18997"/>
            </a:avLst>
          </a:prstGeom>
          <a:solidFill>
            <a:srgbClr val="148E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11798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259632" y="2571714"/>
            <a:ext cx="892959" cy="8929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398015" y="283352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148E9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charset="0"/>
              </a:rPr>
              <a:t>86%</a:t>
            </a:r>
            <a:endParaRPr lang="en-US" altLang="ko-KR" sz="2000" b="1" dirty="0">
              <a:solidFill>
                <a:srgbClr val="148E99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941066" y="2214798"/>
            <a:ext cx="1606790" cy="160679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막힌 원호 49"/>
          <p:cNvSpPr/>
          <p:nvPr/>
        </p:nvSpPr>
        <p:spPr>
          <a:xfrm>
            <a:off x="3060385" y="2334117"/>
            <a:ext cx="1368152" cy="1368152"/>
          </a:xfrm>
          <a:prstGeom prst="blockArc">
            <a:avLst>
              <a:gd name="adj1" fmla="val 14233437"/>
              <a:gd name="adj2" fmla="val 7184375"/>
              <a:gd name="adj3" fmla="val 18997"/>
            </a:avLst>
          </a:prstGeom>
          <a:solidFill>
            <a:srgbClr val="697C8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297982" y="2571714"/>
            <a:ext cx="892959" cy="8929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436365" y="283352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73848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charset="0"/>
              </a:rPr>
              <a:t>7</a:t>
            </a:r>
            <a:r>
              <a:rPr lang="en-US" altLang="ko-KR" sz="2000" b="1" dirty="0">
                <a:solidFill>
                  <a:srgbClr val="73848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charset="0"/>
              </a:rPr>
              <a:t>5</a:t>
            </a:r>
            <a:r>
              <a:rPr lang="en-US" altLang="ko-KR" sz="2000" b="1" dirty="0" smtClean="0">
                <a:solidFill>
                  <a:srgbClr val="73848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charset="0"/>
              </a:rPr>
              <a:t>%</a:t>
            </a:r>
            <a:endParaRPr lang="en-US" altLang="ko-KR" sz="2000" b="1" dirty="0">
              <a:solidFill>
                <a:srgbClr val="73848C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934966" y="2214798"/>
            <a:ext cx="1606790" cy="160679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막힌 원호 55"/>
          <p:cNvSpPr/>
          <p:nvPr/>
        </p:nvSpPr>
        <p:spPr>
          <a:xfrm>
            <a:off x="5054285" y="2334117"/>
            <a:ext cx="1368152" cy="1368152"/>
          </a:xfrm>
          <a:prstGeom prst="blockArc">
            <a:avLst>
              <a:gd name="adj1" fmla="val 19474029"/>
              <a:gd name="adj2" fmla="val 7184375"/>
              <a:gd name="adj3" fmla="val 18997"/>
            </a:avLst>
          </a:prstGeom>
          <a:solidFill>
            <a:srgbClr val="0E3F60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0E3F60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291882" y="2571714"/>
            <a:ext cx="892959" cy="8929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430265" y="283352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0E3F6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charset="0"/>
              </a:rPr>
              <a:t>4</a:t>
            </a:r>
            <a:r>
              <a:rPr lang="en-US" altLang="ko-KR" sz="2000" b="1" dirty="0">
                <a:solidFill>
                  <a:srgbClr val="0E3F6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charset="0"/>
              </a:rPr>
              <a:t>3</a:t>
            </a:r>
            <a:r>
              <a:rPr lang="en-US" altLang="ko-KR" sz="2000" b="1" dirty="0" smtClean="0">
                <a:solidFill>
                  <a:srgbClr val="0E3F6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charset="0"/>
              </a:rPr>
              <a:t>%</a:t>
            </a:r>
            <a:endParaRPr lang="en-US" altLang="ko-KR" sz="2000" b="1" dirty="0">
              <a:solidFill>
                <a:srgbClr val="0E3F6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charset="0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960616" y="2214798"/>
            <a:ext cx="1606790" cy="160679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막힌 원호 59"/>
          <p:cNvSpPr/>
          <p:nvPr/>
        </p:nvSpPr>
        <p:spPr>
          <a:xfrm>
            <a:off x="7079935" y="2334117"/>
            <a:ext cx="1368152" cy="1368152"/>
          </a:xfrm>
          <a:prstGeom prst="blockArc">
            <a:avLst>
              <a:gd name="adj1" fmla="val 9350330"/>
              <a:gd name="adj2" fmla="val 7184375"/>
              <a:gd name="adj3" fmla="val 18997"/>
            </a:avLst>
          </a:prstGeom>
          <a:solidFill>
            <a:srgbClr val="8C9EAC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contourW="12700">
            <a:bevelT w="25400" h="12700"/>
            <a:contourClr>
              <a:srgbClr val="758B9B"/>
            </a:contourClr>
          </a:sp3d>
        </p:spPr>
        <p:txBody>
          <a:bodyPr rtlCol="0" anchor="ctr"/>
          <a:lstStyle/>
          <a:p>
            <a:pPr algn="ctr" latinLnBrk="0"/>
            <a:endParaRPr lang="ko-KR" altLang="en-US" kern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317532" y="2571714"/>
            <a:ext cx="892959" cy="8929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127000" dir="7200000" sx="84000" sy="84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455915" y="283352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74888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charset="0"/>
              </a:rPr>
              <a:t>9</a:t>
            </a:r>
            <a:r>
              <a:rPr lang="en-US" altLang="ko-KR" sz="2000" b="1" dirty="0" smtClean="0">
                <a:solidFill>
                  <a:srgbClr val="74888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charset="0"/>
              </a:rPr>
              <a:t>6%</a:t>
            </a:r>
            <a:endParaRPr lang="en-US" altLang="ko-KR" sz="2000" b="1" dirty="0">
              <a:solidFill>
                <a:srgbClr val="74888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97000" y="3942045"/>
            <a:ext cx="1456781" cy="232231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09950" y="3942045"/>
            <a:ext cx="1456781" cy="232231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61000" y="3942045"/>
            <a:ext cx="1456781" cy="232231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048550" y="3942045"/>
            <a:ext cx="1456781" cy="232231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2417230" y="1323615"/>
            <a:ext cx="430748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Add </a:t>
            </a:r>
            <a:r>
              <a:rPr lang="en-US" altLang="ko-KR" sz="16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1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8" grpId="0" animBg="1"/>
      <p:bldP spid="37" grpId="0" animBg="1"/>
      <p:bldP spid="2" grpId="0" animBg="1"/>
      <p:bldP spid="3" grpId="0" animBg="1"/>
      <p:bldP spid="5" grpId="0" animBg="1"/>
      <p:bldP spid="45" grpId="0"/>
      <p:bldP spid="47" grpId="0" animBg="1"/>
      <p:bldP spid="50" grpId="0" animBg="1"/>
      <p:bldP spid="51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/>
      <p:bldP spid="63" grpId="0"/>
      <p:bldP spid="65" grpId="0"/>
      <p:bldP spid="67" grpId="0"/>
      <p:bldP spid="69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/>
          <p:cNvSpPr/>
          <p:nvPr/>
        </p:nvSpPr>
        <p:spPr>
          <a:xfrm rot="16200000" flipH="1">
            <a:off x="5790553" y="3061452"/>
            <a:ext cx="1714746" cy="4151843"/>
          </a:xfrm>
          <a:prstGeom prst="roundRect">
            <a:avLst>
              <a:gd name="adj" fmla="val 5379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 rot="5400000">
            <a:off x="1662398" y="3085142"/>
            <a:ext cx="1714746" cy="4104457"/>
          </a:xfrm>
          <a:prstGeom prst="roundRect">
            <a:avLst>
              <a:gd name="adj" fmla="val 5379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 rot="16200000" flipH="1">
            <a:off x="5799583" y="1303265"/>
            <a:ext cx="1696682" cy="4151844"/>
          </a:xfrm>
          <a:prstGeom prst="roundRect">
            <a:avLst>
              <a:gd name="adj" fmla="val 5379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 rot="5400000">
            <a:off x="1671429" y="1326956"/>
            <a:ext cx="1696683" cy="4104457"/>
          </a:xfrm>
          <a:prstGeom prst="roundRect">
            <a:avLst>
              <a:gd name="adj" fmla="val 5379"/>
            </a:avLst>
          </a:prstGeom>
          <a:gradFill flip="none" rotWithShape="1">
            <a:gsLst>
              <a:gs pos="8000">
                <a:schemeClr val="bg1">
                  <a:lumMod val="65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1763" name="Rectangle 303"/>
          <p:cNvSpPr>
            <a:spLocks noGrp="1" noChangeArrowheads="1"/>
          </p:cNvSpPr>
          <p:nvPr>
            <p:ph type="title"/>
          </p:nvPr>
        </p:nvSpPr>
        <p:spPr>
          <a:xfrm>
            <a:off x="467544" y="4366"/>
            <a:ext cx="6275040" cy="921600"/>
          </a:xfrm>
        </p:spPr>
        <p:txBody>
          <a:bodyPr/>
          <a:lstStyle/>
          <a:p>
            <a:r>
              <a:rPr lang="en-US" altLang="ko-KR" dirty="0" smtClean="0"/>
              <a:t>Click to edit title style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77685" y="2858898"/>
            <a:ext cx="2346159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1235" y="2858898"/>
            <a:ext cx="2346159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77685" y="4619525"/>
            <a:ext cx="2346159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91235" y="4619525"/>
            <a:ext cx="2346159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  <a:p>
            <a:pPr algn="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2791020" y="1486525"/>
            <a:ext cx="355990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Click to Add </a:t>
            </a:r>
            <a:r>
              <a:rPr lang="en-US" altLang="ko-KR" sz="16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contents</a:t>
            </a:r>
            <a:endParaRPr lang="en-US" altLang="ko-KR" sz="1100" noProof="1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76556" y="2572680"/>
            <a:ext cx="3320104" cy="3018276"/>
            <a:chOff x="2776556" y="2572680"/>
            <a:chExt cx="3320104" cy="3018276"/>
          </a:xfrm>
        </p:grpSpPr>
        <p:sp>
          <p:nvSpPr>
            <p:cNvPr id="7" name="막힌 원호 6"/>
            <p:cNvSpPr/>
            <p:nvPr/>
          </p:nvSpPr>
          <p:spPr>
            <a:xfrm rot="19232633">
              <a:off x="2776556" y="2572680"/>
              <a:ext cx="3320104" cy="3018276"/>
            </a:xfrm>
            <a:prstGeom prst="blockArc">
              <a:avLst>
                <a:gd name="adj1" fmla="val 12690609"/>
                <a:gd name="adj2" fmla="val 18820784"/>
                <a:gd name="adj3" fmla="val 21603"/>
              </a:avLst>
            </a:prstGeom>
            <a:solidFill>
              <a:srgbClr val="148E99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11798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18900000">
              <a:off x="3042420" y="3044127"/>
              <a:ext cx="10278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>
                  <a:solidFill>
                    <a:schemeClr val="bg1"/>
                  </a:solidFill>
                  <a:latin typeface="Arial" charset="0"/>
                </a:rPr>
                <a:t>Strength</a:t>
              </a:r>
              <a:endParaRPr lang="en-US" altLang="ko-KR" sz="1600" b="1" dirty="0" smtClean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39837" y="2574062"/>
            <a:ext cx="3320104" cy="3018276"/>
            <a:chOff x="3039837" y="2574062"/>
            <a:chExt cx="3320104" cy="3018276"/>
          </a:xfrm>
        </p:grpSpPr>
        <p:sp>
          <p:nvSpPr>
            <p:cNvPr id="41" name="막힌 원호 40"/>
            <p:cNvSpPr/>
            <p:nvPr/>
          </p:nvSpPr>
          <p:spPr>
            <a:xfrm rot="2294745" flipH="1">
              <a:off x="3039837" y="2574062"/>
              <a:ext cx="3320104" cy="3018276"/>
            </a:xfrm>
            <a:prstGeom prst="blockArc">
              <a:avLst>
                <a:gd name="adj1" fmla="val 12746429"/>
                <a:gd name="adj2" fmla="val 18841900"/>
                <a:gd name="adj3" fmla="val 22072"/>
              </a:avLst>
            </a:prstGeom>
            <a:solidFill>
              <a:srgbClr val="697C8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2700000">
              <a:off x="4883158" y="3050478"/>
              <a:ext cx="11828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>
                  <a:solidFill>
                    <a:schemeClr val="bg1"/>
                  </a:solidFill>
                  <a:latin typeface="Arial" charset="0"/>
                </a:rPr>
                <a:t>Weakness</a:t>
              </a:r>
              <a:endParaRPr lang="en-US" altLang="ko-KR" sz="1600" b="1" dirty="0" smtClean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39839" y="2914431"/>
            <a:ext cx="3320104" cy="3018276"/>
            <a:chOff x="3039839" y="2914431"/>
            <a:chExt cx="3320104" cy="3018276"/>
          </a:xfrm>
        </p:grpSpPr>
        <p:sp>
          <p:nvSpPr>
            <p:cNvPr id="42" name="막힌 원호 41"/>
            <p:cNvSpPr/>
            <p:nvPr/>
          </p:nvSpPr>
          <p:spPr>
            <a:xfrm rot="19232633" flipH="1" flipV="1">
              <a:off x="3039839" y="2914431"/>
              <a:ext cx="3320104" cy="3018276"/>
            </a:xfrm>
            <a:prstGeom prst="blockArc">
              <a:avLst>
                <a:gd name="adj1" fmla="val 12776548"/>
                <a:gd name="adj2" fmla="val 18984467"/>
                <a:gd name="adj3" fmla="val 24855"/>
              </a:avLst>
            </a:prstGeom>
            <a:solidFill>
              <a:srgbClr val="0E3F60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0E3F60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 rot="18900000">
              <a:off x="5179566" y="5125334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>
                  <a:solidFill>
                    <a:schemeClr val="bg1"/>
                  </a:solidFill>
                  <a:latin typeface="Arial" charset="0"/>
                </a:rPr>
                <a:t>Threat</a:t>
              </a:r>
              <a:endParaRPr lang="en-US" altLang="ko-KR" sz="1600" b="1" dirty="0" smtClean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771800" y="2900400"/>
            <a:ext cx="3320104" cy="3073863"/>
            <a:chOff x="2771800" y="2900400"/>
            <a:chExt cx="3320104" cy="3073863"/>
          </a:xfrm>
        </p:grpSpPr>
        <p:sp>
          <p:nvSpPr>
            <p:cNvPr id="43" name="막힌 원호 42"/>
            <p:cNvSpPr/>
            <p:nvPr/>
          </p:nvSpPr>
          <p:spPr>
            <a:xfrm rot="2670702" flipV="1">
              <a:off x="2771800" y="2900400"/>
              <a:ext cx="3320104" cy="3018276"/>
            </a:xfrm>
            <a:prstGeom prst="blockArc">
              <a:avLst>
                <a:gd name="adj1" fmla="val 13156810"/>
                <a:gd name="adj2" fmla="val 19237889"/>
                <a:gd name="adj3" fmla="val 23370"/>
              </a:avLst>
            </a:prstGeom>
            <a:solidFill>
              <a:srgbClr val="8C9EAC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contourW="12700">
              <a:bevelT w="25400" h="12700"/>
              <a:contourClr>
                <a:srgbClr val="758B9B"/>
              </a:contourClr>
            </a:sp3d>
          </p:spPr>
          <p:txBody>
            <a:bodyPr rtlCol="0" anchor="ctr"/>
            <a:lstStyle/>
            <a:p>
              <a:pPr algn="ctr" latinLnBrk="0"/>
              <a:endParaRPr lang="ko-KR" altLang="en-US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 rot="2700000">
              <a:off x="2959916" y="5125152"/>
              <a:ext cx="13596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dirty="0">
                  <a:solidFill>
                    <a:schemeClr val="bg1"/>
                  </a:solidFill>
                  <a:latin typeface="Arial" charset="0"/>
                </a:rPr>
                <a:t>Opportunity</a:t>
              </a:r>
              <a:endParaRPr lang="en-US" altLang="ko-KR" sz="1600" b="1" dirty="0" smtClean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0" name="자유형 39"/>
          <p:cNvSpPr/>
          <p:nvPr/>
        </p:nvSpPr>
        <p:spPr>
          <a:xfrm rot="16200000">
            <a:off x="2796527" y="2492896"/>
            <a:ext cx="3534938" cy="3534938"/>
          </a:xfrm>
          <a:custGeom>
            <a:avLst/>
            <a:gdLst>
              <a:gd name="connsiteX0" fmla="*/ 3888432 w 3888432"/>
              <a:gd name="connsiteY0" fmla="*/ 1872208 h 3888432"/>
              <a:gd name="connsiteX1" fmla="*/ 3888432 w 3888432"/>
              <a:gd name="connsiteY1" fmla="*/ 2016224 h 3888432"/>
              <a:gd name="connsiteX2" fmla="*/ 3272728 w 3888432"/>
              <a:gd name="connsiteY2" fmla="*/ 2016224 h 3888432"/>
              <a:gd name="connsiteX3" fmla="*/ 3269486 w 3888432"/>
              <a:gd name="connsiteY3" fmla="*/ 2080421 h 3888432"/>
              <a:gd name="connsiteX4" fmla="*/ 2080421 w 3888432"/>
              <a:gd name="connsiteY4" fmla="*/ 3269487 h 3888432"/>
              <a:gd name="connsiteX5" fmla="*/ 2016223 w 3888432"/>
              <a:gd name="connsiteY5" fmla="*/ 3272728 h 3888432"/>
              <a:gd name="connsiteX6" fmla="*/ 2016223 w 3888432"/>
              <a:gd name="connsiteY6" fmla="*/ 3888432 h 3888432"/>
              <a:gd name="connsiteX7" fmla="*/ 1872207 w 3888432"/>
              <a:gd name="connsiteY7" fmla="*/ 3888432 h 3888432"/>
              <a:gd name="connsiteX8" fmla="*/ 1872207 w 3888432"/>
              <a:gd name="connsiteY8" fmla="*/ 3272728 h 3888432"/>
              <a:gd name="connsiteX9" fmla="*/ 1808011 w 3888432"/>
              <a:gd name="connsiteY9" fmla="*/ 3269487 h 3888432"/>
              <a:gd name="connsiteX10" fmla="*/ 618945 w 3888432"/>
              <a:gd name="connsiteY10" fmla="*/ 2080421 h 3888432"/>
              <a:gd name="connsiteX11" fmla="*/ 615704 w 3888432"/>
              <a:gd name="connsiteY11" fmla="*/ 2016224 h 3888432"/>
              <a:gd name="connsiteX12" fmla="*/ 0 w 3888432"/>
              <a:gd name="connsiteY12" fmla="*/ 2016224 h 3888432"/>
              <a:gd name="connsiteX13" fmla="*/ 0 w 3888432"/>
              <a:gd name="connsiteY13" fmla="*/ 1872208 h 3888432"/>
              <a:gd name="connsiteX14" fmla="*/ 615704 w 3888432"/>
              <a:gd name="connsiteY14" fmla="*/ 1872208 h 3888432"/>
              <a:gd name="connsiteX15" fmla="*/ 618945 w 3888432"/>
              <a:gd name="connsiteY15" fmla="*/ 1808012 h 3888432"/>
              <a:gd name="connsiteX16" fmla="*/ 1808011 w 3888432"/>
              <a:gd name="connsiteY16" fmla="*/ 618946 h 3888432"/>
              <a:gd name="connsiteX17" fmla="*/ 1872207 w 3888432"/>
              <a:gd name="connsiteY17" fmla="*/ 615704 h 3888432"/>
              <a:gd name="connsiteX18" fmla="*/ 1872207 w 3888432"/>
              <a:gd name="connsiteY18" fmla="*/ 0 h 3888432"/>
              <a:gd name="connsiteX19" fmla="*/ 2016223 w 3888432"/>
              <a:gd name="connsiteY19" fmla="*/ 0 h 3888432"/>
              <a:gd name="connsiteX20" fmla="*/ 2016223 w 3888432"/>
              <a:gd name="connsiteY20" fmla="*/ 615704 h 3888432"/>
              <a:gd name="connsiteX21" fmla="*/ 2080421 w 3888432"/>
              <a:gd name="connsiteY21" fmla="*/ 618946 h 3888432"/>
              <a:gd name="connsiteX22" fmla="*/ 3269486 w 3888432"/>
              <a:gd name="connsiteY22" fmla="*/ 1808012 h 3888432"/>
              <a:gd name="connsiteX23" fmla="*/ 3272728 w 3888432"/>
              <a:gd name="connsiteY23" fmla="*/ 1872208 h 388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88432" h="3888432">
                <a:moveTo>
                  <a:pt x="3888432" y="1872208"/>
                </a:moveTo>
                <a:lnTo>
                  <a:pt x="3888432" y="2016224"/>
                </a:lnTo>
                <a:lnTo>
                  <a:pt x="3272728" y="2016224"/>
                </a:lnTo>
                <a:lnTo>
                  <a:pt x="3269486" y="2080421"/>
                </a:lnTo>
                <a:cubicBezTo>
                  <a:pt x="3205815" y="2707381"/>
                  <a:pt x="2707381" y="3205815"/>
                  <a:pt x="2080421" y="3269487"/>
                </a:cubicBezTo>
                <a:lnTo>
                  <a:pt x="2016223" y="3272728"/>
                </a:lnTo>
                <a:lnTo>
                  <a:pt x="2016223" y="3888432"/>
                </a:lnTo>
                <a:lnTo>
                  <a:pt x="1872207" y="3888432"/>
                </a:lnTo>
                <a:lnTo>
                  <a:pt x="1872207" y="3272728"/>
                </a:lnTo>
                <a:lnTo>
                  <a:pt x="1808011" y="3269487"/>
                </a:lnTo>
                <a:cubicBezTo>
                  <a:pt x="1181051" y="3205815"/>
                  <a:pt x="682617" y="2707381"/>
                  <a:pt x="618945" y="2080421"/>
                </a:cubicBezTo>
                <a:lnTo>
                  <a:pt x="615704" y="2016224"/>
                </a:lnTo>
                <a:lnTo>
                  <a:pt x="0" y="2016224"/>
                </a:lnTo>
                <a:lnTo>
                  <a:pt x="0" y="1872208"/>
                </a:lnTo>
                <a:lnTo>
                  <a:pt x="615704" y="1872208"/>
                </a:lnTo>
                <a:lnTo>
                  <a:pt x="618945" y="1808012"/>
                </a:lnTo>
                <a:cubicBezTo>
                  <a:pt x="682617" y="1181051"/>
                  <a:pt x="1181051" y="682617"/>
                  <a:pt x="1808011" y="618946"/>
                </a:cubicBezTo>
                <a:lnTo>
                  <a:pt x="1872207" y="615704"/>
                </a:lnTo>
                <a:lnTo>
                  <a:pt x="1872207" y="0"/>
                </a:lnTo>
                <a:lnTo>
                  <a:pt x="2016223" y="0"/>
                </a:lnTo>
                <a:lnTo>
                  <a:pt x="2016223" y="615704"/>
                </a:lnTo>
                <a:lnTo>
                  <a:pt x="2080421" y="618946"/>
                </a:lnTo>
                <a:cubicBezTo>
                  <a:pt x="2707381" y="682617"/>
                  <a:pt x="3205815" y="1181051"/>
                  <a:pt x="3269486" y="1808012"/>
                </a:cubicBezTo>
                <a:lnTo>
                  <a:pt x="3272728" y="187220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2000">
                <a:srgbClr val="DDDEE0">
                  <a:lumMod val="97000"/>
                </a:srgbClr>
              </a:gs>
            </a:gsLst>
            <a:lin ang="13500000" scaled="1"/>
            <a:tileRect/>
          </a:gradFill>
          <a:ln w="9525">
            <a:gradFill flip="none" rotWithShape="1">
              <a:gsLst>
                <a:gs pos="800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50800" dir="7200000" sx="99000" sy="99000" algn="tr" rotWithShape="0">
              <a:prstClr val="black">
                <a:alpha val="6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21336" y="3765859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SWOT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692441" y="4158112"/>
            <a:ext cx="1762705" cy="61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The text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demonstrates How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your own text will look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when you replace the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placeholder with your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ko-KR" sz="9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own text.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0" grpId="0" animBg="1"/>
      <p:bldP spid="52" grpId="0" animBg="1"/>
      <p:bldP spid="49" grpId="0" animBg="1"/>
      <p:bldP spid="71" grpId="0"/>
      <p:bldP spid="72" grpId="0"/>
      <p:bldP spid="73" grpId="0"/>
      <p:bldP spid="74" grpId="0"/>
      <p:bldP spid="75" grpId="0"/>
      <p:bldP spid="40" grpId="0" animBg="1"/>
      <p:bldP spid="46" grpId="0"/>
      <p:bldP spid="4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</TotalTime>
  <Words>4820</Words>
  <Application>Microsoft Office PowerPoint</Application>
  <PresentationFormat>화면 슬라이드 쇼(4:3)</PresentationFormat>
  <Paragraphs>684</Paragraphs>
  <Slides>38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HY견고딕</vt:lpstr>
      <vt:lpstr>HY중고딕</vt:lpstr>
      <vt:lpstr>HY헤드라인M</vt:lpstr>
      <vt:lpstr>굴림</vt:lpstr>
      <vt:lpstr>맑은 고딕</vt:lpstr>
      <vt:lpstr>Arial</vt:lpstr>
      <vt:lpstr>Tahoma</vt:lpstr>
      <vt:lpstr>Wingdings</vt:lpstr>
      <vt:lpstr>Office 테마</vt:lpstr>
      <vt:lpstr>PPT WORLD TEMPLATE </vt:lpstr>
      <vt:lpstr>Contents</vt:lpstr>
      <vt:lpstr>01. 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PPT WORLD THANK YOU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[애니형]일러스트 책상(자동완성형포함)</dc:title>
  <dc:creator>피피티월드(http://www.pptworld.co.kr)</dc:creator>
  <dc:description>본 저작물의 저작권은 피피티월드에 있습니다.
- (주)지커뮤니케이션</dc:description>
  <cp:lastModifiedBy>(주)지커뮤니케이션</cp:lastModifiedBy>
  <cp:revision>777</cp:revision>
  <dcterms:created xsi:type="dcterms:W3CDTF">2013-02-15T08:00:52Z</dcterms:created>
  <dcterms:modified xsi:type="dcterms:W3CDTF">2016-07-13T01:50:45Z</dcterms:modified>
</cp:coreProperties>
</file>