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3cb0bfd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d3cb0bfdd4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3cb0bfd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d3cb0bfdd4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3cb0bfd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d3cb0bfdd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3cb0bfd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d3cb0bfdd4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3cb0bfd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d3cb0bfdd4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b="1" i="0" sz="25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1_Título e conteú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Microsserviços - Testes Unitários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35505" y="6566600"/>
            <a:ext cx="577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Prof.º </a:t>
            </a:r>
            <a:r>
              <a:rPr b="1" lang="en-US">
                <a:solidFill>
                  <a:schemeClr val="dk1"/>
                </a:solidFill>
              </a:rPr>
              <a:t>Thiago Xavier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1_Título e conteúdo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44 – Microsserviços Testes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35505" y="6564900"/>
            <a:ext cx="55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Prof.º FLÁVIO MORENI e PEDRO CORREIA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1_Título e conteúdo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40 – Microsserviços - Testes Unitários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35499" y="6564900"/>
            <a:ext cx="524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Prof.º PEDRO IVO CORREIA &amp; LUCAS FURLANETO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Arial"/>
              <a:buNone/>
              <a:defRPr b="1" i="0" sz="25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1_Título e conteúd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43 – Microsserviços Regras de Negócio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35503" y="6566600"/>
            <a:ext cx="450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Prof.º FLÁVIO MORENI e PEDRO CORREIA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47788" y="1600200"/>
            <a:ext cx="813901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b="1" i="0" sz="24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b="1" i="0" sz="2500" u="none" cap="none" strike="noStrik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47788" y="1600200"/>
            <a:ext cx="8139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b="1" i="0" sz="2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29017" y="329329"/>
            <a:ext cx="997107" cy="27289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Arial"/>
              <a:buNone/>
              <a:defRPr b="1" i="0" sz="25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>
            <a:off x="0" y="0"/>
            <a:ext cx="9144000" cy="7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4294967295"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Ferramentas Comuns para Testes de Unidade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86025" y="1076125"/>
            <a:ext cx="81390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JavaScript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: Jest, Mocha, Jasmine;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Python: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unittest, pytest;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C#: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MSTest, xUnit, NUnit;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Java: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JUnit;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4294967295"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Melhores Práticas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86025" y="1076125"/>
            <a:ext cx="81390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Escreva testes antes de corrigir bugs.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Use boas nomenclaturas de funções de teste para melhorar a legibilidade.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Teste limites, condições de erro e caminhos felizes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;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Dúvidas</a:t>
            </a:r>
            <a:endParaRPr b="1" i="0" sz="2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b="1" i="0" lang="en-US" sz="23900" u="none" cap="none" strike="noStrike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23900" u="none" cap="none" strike="noStrike">
              <a:solidFill>
                <a:srgbClr val="F026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265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0" y="2580640"/>
            <a:ext cx="9144000" cy="28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1053375" y="2580550"/>
            <a:ext cx="66948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© 2020  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Profº. Pedro Ivo Correia e Profº. Lucas Furlaneto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proíbido sem o consentimento formal, por escrito, do Professor (autor).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747975" y="3207525"/>
            <a:ext cx="65700" cy="15702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508" y="333716"/>
            <a:ext cx="975599" cy="2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b="0" l="21426" r="22053" t="0"/>
          <a:stretch/>
        </p:blipFill>
        <p:spPr>
          <a:xfrm>
            <a:off x="0" y="2631009"/>
            <a:ext cx="9155651" cy="278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9017" y="329329"/>
            <a:ext cx="997107" cy="2728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0" y="0"/>
            <a:ext cx="9144000" cy="7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988541" y="3032618"/>
            <a:ext cx="7167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747966" y="3145118"/>
            <a:ext cx="72000" cy="17265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0" y="6141017"/>
            <a:ext cx="91440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Microsserviços - Testes Unitários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011875" y="4367200"/>
            <a:ext cx="5432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</a:t>
            </a:r>
            <a:r>
              <a:rPr b="1"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Thiago Xavier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1011882" y="3801956"/>
            <a:ext cx="795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idx="4294967295" type="title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>
                <a:solidFill>
                  <a:srgbClr val="000000"/>
                </a:solidFill>
              </a:rPr>
              <a:t>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Aula anterior: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Performance com redis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Aula de Hoje: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Testes de unidade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4294967295" type="title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>
                <a:solidFill>
                  <a:srgbClr val="000000"/>
                </a:solidFill>
              </a:rPr>
              <a:t>Objetivo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4100" y="4341750"/>
            <a:ext cx="1648149" cy="16481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Teste automatizado que verifica a menor parte testável de um código, geralmente funções ou métodos.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4294967295"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Importância dos testes de unidade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86025" y="1076125"/>
            <a:ext cx="8139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Garantem que cada componente funcione corretamente.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Facilitam a detecção de bugs de forma precoce.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Reduzem o custo de manutenção.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31" y="3551431"/>
            <a:ext cx="4890325" cy="19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4294967295"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Benefícios dos Testes de Unidade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86025" y="1076125"/>
            <a:ext cx="81390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Qualidade de código: aumenta a confiabilidade;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Qualidade de código: aumenta a confiabilidade;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Feedback rápido: detecta problemas imediatamente após mudanças;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Documentação viva: testes descrevem como o código deve se comportar;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575" y="3266850"/>
            <a:ext cx="6994850" cy="2567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4294967295"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de um Bom Teste de Unidade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86025" y="1076125"/>
            <a:ext cx="81390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Rápido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: deve ser executado rapidamente para fornecer feedback imediato;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Isolado: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não deve depender de fatores externos (como banco de dados ou APIs externas);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Repetível: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deve produzir os mesmos resultados toda vez que for executado;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Focado: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deve testar um único comportamento de uma função ou método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4294967295"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de um Bom Teste de Unidade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86025" y="1076125"/>
            <a:ext cx="81390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Rápido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: deve ser executado rapidamente para fornecer feedback imediato;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Isolado: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não deve depender de fatores externos (como banco de dados ou APIs externas);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Repetível: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deve produzir os mesmos resultados toda vez que for executado;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Focado: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deve testar um único comportamento de uma função ou método;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4294967295"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Ferramentas Comuns para Testes de Unidade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42975" y="1090450"/>
            <a:ext cx="81390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JavaScript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: 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Jest, Mocha, Jasmine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Python</a:t>
            </a: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unittest, pytest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C#</a:t>
            </a: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MSTest, xUnit, NUnit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;</a:t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Java</a:t>
            </a: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: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 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JUnit</a:t>
            </a:r>
            <a:r>
              <a:rPr lang="en-US" sz="1800">
                <a:solidFill>
                  <a:srgbClr val="323232"/>
                </a:solidFill>
                <a:highlight>
                  <a:schemeClr val="lt1"/>
                </a:highlight>
              </a:rPr>
              <a:t>;</a:t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3232"/>
              </a:solidFill>
              <a:highlight>
                <a:schemeClr val="lt1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232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250" y="29368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300" y="1600450"/>
            <a:ext cx="2565606" cy="13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100" y="3943775"/>
            <a:ext cx="2673575" cy="8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600" y="4841875"/>
            <a:ext cx="36861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