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4" r:id="rId1"/>
  </p:sldMasterIdLst>
  <p:notesMasterIdLst>
    <p:notesMasterId r:id="rId9"/>
  </p:notesMasterIdLst>
  <p:sldIdLst>
    <p:sldId id="256" r:id="rId2"/>
    <p:sldId id="269" r:id="rId3"/>
    <p:sldId id="273" r:id="rId4"/>
    <p:sldId id="297" r:id="rId5"/>
    <p:sldId id="303" r:id="rId6"/>
    <p:sldId id="305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DFBD"/>
    <a:srgbClr val="F9E5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4C319-879D-4749-827A-B8A42A6D3417}" v="7" dt="2023-04-12T06:43:51.6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9946" autoAdjust="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 Sun" userId="1025e30b-350b-46e1-88cd-18ec71be5569" providerId="ADAL" clId="{71F7EE6C-1B6E-4816-8526-11125449E4CC}"/>
    <pc:docChg chg="undo custSel addSld delSld modSld sldOrd">
      <pc:chgData name="TH Sun" userId="1025e30b-350b-46e1-88cd-18ec71be5569" providerId="ADAL" clId="{71F7EE6C-1B6E-4816-8526-11125449E4CC}" dt="2020-04-13T11:52:49.842" v="385" actId="20577"/>
      <pc:docMkLst>
        <pc:docMk/>
      </pc:docMkLst>
      <pc:sldChg chg="modSp">
        <pc:chgData name="TH Sun" userId="1025e30b-350b-46e1-88cd-18ec71be5569" providerId="ADAL" clId="{71F7EE6C-1B6E-4816-8526-11125449E4CC}" dt="2020-04-13T11:29:13.718" v="5" actId="20577"/>
        <pc:sldMkLst>
          <pc:docMk/>
          <pc:sldMk cId="3654041066" sldId="256"/>
        </pc:sldMkLst>
        <pc:spChg chg="mod">
          <ac:chgData name="TH Sun" userId="1025e30b-350b-46e1-88cd-18ec71be5569" providerId="ADAL" clId="{71F7EE6C-1B6E-4816-8526-11125449E4CC}" dt="2020-04-13T11:29:13.718" v="5" actId="20577"/>
          <ac:spMkLst>
            <pc:docMk/>
            <pc:sldMk cId="3654041066" sldId="256"/>
            <ac:spMk id="2" creationId="{71A03A43-D319-48B5-8FE6-020E88FE95AD}"/>
          </ac:spMkLst>
        </pc:spChg>
      </pc:sldChg>
      <pc:sldChg chg="modSp">
        <pc:chgData name="TH Sun" userId="1025e30b-350b-46e1-88cd-18ec71be5569" providerId="ADAL" clId="{71F7EE6C-1B6E-4816-8526-11125449E4CC}" dt="2020-04-13T11:35:45.894" v="192" actId="20577"/>
        <pc:sldMkLst>
          <pc:docMk/>
          <pc:sldMk cId="1052910519" sldId="257"/>
        </pc:sldMkLst>
        <pc:spChg chg="mod">
          <ac:chgData name="TH Sun" userId="1025e30b-350b-46e1-88cd-18ec71be5569" providerId="ADAL" clId="{71F7EE6C-1B6E-4816-8526-11125449E4CC}" dt="2020-04-13T11:35:45.894" v="192" actId="20577"/>
          <ac:spMkLst>
            <pc:docMk/>
            <pc:sldMk cId="1052910519" sldId="257"/>
            <ac:spMk id="2" creationId="{346CB785-E26F-4358-9B6E-7C0A94F0E6E0}"/>
          </ac:spMkLst>
        </pc:spChg>
        <pc:graphicFrameChg chg="mod">
          <ac:chgData name="TH Sun" userId="1025e30b-350b-46e1-88cd-18ec71be5569" providerId="ADAL" clId="{71F7EE6C-1B6E-4816-8526-11125449E4CC}" dt="2020-04-13T11:35:17.486" v="178" actId="20577"/>
          <ac:graphicFrameMkLst>
            <pc:docMk/>
            <pc:sldMk cId="1052910519" sldId="257"/>
            <ac:graphicFrameMk id="5" creationId="{5EEBCD4A-8FCF-47C4-80E5-1D085B6B8585}"/>
          </ac:graphicFrameMkLst>
        </pc:graphicFrameChg>
      </pc:sldChg>
      <pc:sldChg chg="modSp">
        <pc:chgData name="TH Sun" userId="1025e30b-350b-46e1-88cd-18ec71be5569" providerId="ADAL" clId="{71F7EE6C-1B6E-4816-8526-11125449E4CC}" dt="2020-04-13T11:35:54.550" v="193" actId="20577"/>
        <pc:sldMkLst>
          <pc:docMk/>
          <pc:sldMk cId="62539579" sldId="259"/>
        </pc:sldMkLst>
        <pc:spChg chg="mod">
          <ac:chgData name="TH Sun" userId="1025e30b-350b-46e1-88cd-18ec71be5569" providerId="ADAL" clId="{71F7EE6C-1B6E-4816-8526-11125449E4CC}" dt="2020-04-13T11:35:54.550" v="193" actId="20577"/>
          <ac:spMkLst>
            <pc:docMk/>
            <pc:sldMk cId="62539579" sldId="259"/>
            <ac:spMk id="3" creationId="{A5644035-6790-49C7-AD61-8EEAE15A87C8}"/>
          </ac:spMkLst>
        </pc:spChg>
      </pc:sldChg>
      <pc:sldChg chg="del">
        <pc:chgData name="TH Sun" userId="1025e30b-350b-46e1-88cd-18ec71be5569" providerId="ADAL" clId="{71F7EE6C-1B6E-4816-8526-11125449E4CC}" dt="2020-04-13T11:37:52.362" v="219" actId="2696"/>
        <pc:sldMkLst>
          <pc:docMk/>
          <pc:sldMk cId="2935763970" sldId="262"/>
        </pc:sldMkLst>
      </pc:sldChg>
      <pc:sldChg chg="modSp del">
        <pc:chgData name="TH Sun" userId="1025e30b-350b-46e1-88cd-18ec71be5569" providerId="ADAL" clId="{71F7EE6C-1B6E-4816-8526-11125449E4CC}" dt="2020-04-13T11:37:52.455" v="224" actId="2696"/>
        <pc:sldMkLst>
          <pc:docMk/>
          <pc:sldMk cId="907112694" sldId="265"/>
        </pc:sldMkLst>
        <pc:spChg chg="mod">
          <ac:chgData name="TH Sun" userId="1025e30b-350b-46e1-88cd-18ec71be5569" providerId="ADAL" clId="{71F7EE6C-1B6E-4816-8526-11125449E4CC}" dt="2020-04-13T11:29:34.593" v="9" actId="27636"/>
          <ac:spMkLst>
            <pc:docMk/>
            <pc:sldMk cId="907112694" sldId="265"/>
            <ac:spMk id="2" creationId="{F4F4D929-25B5-43A7-B435-7DEA1AB86568}"/>
          </ac:spMkLst>
        </pc:spChg>
      </pc:sldChg>
      <pc:sldChg chg="modSp del">
        <pc:chgData name="TH Sun" userId="1025e30b-350b-46e1-88cd-18ec71be5569" providerId="ADAL" clId="{71F7EE6C-1B6E-4816-8526-11125449E4CC}" dt="2020-04-13T11:37:52.440" v="223" actId="2696"/>
        <pc:sldMkLst>
          <pc:docMk/>
          <pc:sldMk cId="1474798493" sldId="266"/>
        </pc:sldMkLst>
        <pc:spChg chg="mod">
          <ac:chgData name="TH Sun" userId="1025e30b-350b-46e1-88cd-18ec71be5569" providerId="ADAL" clId="{71F7EE6C-1B6E-4816-8526-11125449E4CC}" dt="2020-04-13T11:29:34.577" v="8" actId="27636"/>
          <ac:spMkLst>
            <pc:docMk/>
            <pc:sldMk cId="1474798493" sldId="266"/>
            <ac:spMk id="2" creationId="{10085889-2AEC-4C56-AC71-7F83B0648C4B}"/>
          </ac:spMkLst>
        </pc:spChg>
      </pc:sldChg>
      <pc:sldChg chg="del">
        <pc:chgData name="TH Sun" userId="1025e30b-350b-46e1-88cd-18ec71be5569" providerId="ADAL" clId="{71F7EE6C-1B6E-4816-8526-11125449E4CC}" dt="2020-04-13T11:37:52.455" v="225" actId="2696"/>
        <pc:sldMkLst>
          <pc:docMk/>
          <pc:sldMk cId="3250026737" sldId="267"/>
        </pc:sldMkLst>
      </pc:sldChg>
      <pc:sldChg chg="del">
        <pc:chgData name="TH Sun" userId="1025e30b-350b-46e1-88cd-18ec71be5569" providerId="ADAL" clId="{71F7EE6C-1B6E-4816-8526-11125449E4CC}" dt="2020-04-13T11:37:52.471" v="226" actId="2696"/>
        <pc:sldMkLst>
          <pc:docMk/>
          <pc:sldMk cId="3549807053" sldId="268"/>
        </pc:sldMkLst>
      </pc:sldChg>
      <pc:sldChg chg="addSp delSp modSp">
        <pc:chgData name="TH Sun" userId="1025e30b-350b-46e1-88cd-18ec71be5569" providerId="ADAL" clId="{71F7EE6C-1B6E-4816-8526-11125449E4CC}" dt="2020-04-13T11:34:21.268" v="173" actId="1076"/>
        <pc:sldMkLst>
          <pc:docMk/>
          <pc:sldMk cId="3437099080" sldId="269"/>
        </pc:sldMkLst>
        <pc:spChg chg="add mod">
          <ac:chgData name="TH Sun" userId="1025e30b-350b-46e1-88cd-18ec71be5569" providerId="ADAL" clId="{71F7EE6C-1B6E-4816-8526-11125449E4CC}" dt="2020-04-13T11:33:04.143" v="147" actId="14100"/>
          <ac:spMkLst>
            <pc:docMk/>
            <pc:sldMk cId="3437099080" sldId="269"/>
            <ac:spMk id="8" creationId="{C39FAB85-BC54-48B3-9A98-3C4A1BD10BC1}"/>
          </ac:spMkLst>
        </pc:spChg>
        <pc:spChg chg="mod">
          <ac:chgData name="TH Sun" userId="1025e30b-350b-46e1-88cd-18ec71be5569" providerId="ADAL" clId="{71F7EE6C-1B6E-4816-8526-11125449E4CC}" dt="2020-04-13T11:29:22.187" v="6" actId="20577"/>
          <ac:spMkLst>
            <pc:docMk/>
            <pc:sldMk cId="3437099080" sldId="269"/>
            <ac:spMk id="9" creationId="{00000000-0000-0000-0000-000000000000}"/>
          </ac:spMkLst>
        </pc:spChg>
        <pc:spChg chg="del mod">
          <ac:chgData name="TH Sun" userId="1025e30b-350b-46e1-88cd-18ec71be5569" providerId="ADAL" clId="{71F7EE6C-1B6E-4816-8526-11125449E4CC}" dt="2020-04-13T11:30:28.499" v="53"/>
          <ac:spMkLst>
            <pc:docMk/>
            <pc:sldMk cId="3437099080" sldId="269"/>
            <ac:spMk id="16" creationId="{E9554FC5-DCB0-4AE1-89E0-9964EB20CA19}"/>
          </ac:spMkLst>
        </pc:spChg>
        <pc:spChg chg="add mod">
          <ac:chgData name="TH Sun" userId="1025e30b-350b-46e1-88cd-18ec71be5569" providerId="ADAL" clId="{71F7EE6C-1B6E-4816-8526-11125449E4CC}" dt="2020-04-13T11:33:23.096" v="152" actId="1076"/>
          <ac:spMkLst>
            <pc:docMk/>
            <pc:sldMk cId="3437099080" sldId="269"/>
            <ac:spMk id="18" creationId="{17E1AF2F-00BA-442C-A66C-C04A9F8803F6}"/>
          </ac:spMkLst>
        </pc:spChg>
        <pc:spChg chg="add mod">
          <ac:chgData name="TH Sun" userId="1025e30b-350b-46e1-88cd-18ec71be5569" providerId="ADAL" clId="{71F7EE6C-1B6E-4816-8526-11125449E4CC}" dt="2020-04-13T11:33:31.721" v="155" actId="1076"/>
          <ac:spMkLst>
            <pc:docMk/>
            <pc:sldMk cId="3437099080" sldId="269"/>
            <ac:spMk id="19" creationId="{03BE96F6-9289-4DDD-A7AB-3B1C6DB66695}"/>
          </ac:spMkLst>
        </pc:spChg>
        <pc:spChg chg="add mod">
          <ac:chgData name="TH Sun" userId="1025e30b-350b-46e1-88cd-18ec71be5569" providerId="ADAL" clId="{71F7EE6C-1B6E-4816-8526-11125449E4CC}" dt="2020-04-13T11:33:28.939" v="154" actId="1076"/>
          <ac:spMkLst>
            <pc:docMk/>
            <pc:sldMk cId="3437099080" sldId="269"/>
            <ac:spMk id="20" creationId="{0D2CA9DF-4E75-442D-8938-C046992EE365}"/>
          </ac:spMkLst>
        </pc:spChg>
        <pc:graphicFrameChg chg="add mod modGraphic">
          <ac:chgData name="TH Sun" userId="1025e30b-350b-46e1-88cd-18ec71be5569" providerId="ADAL" clId="{71F7EE6C-1B6E-4816-8526-11125449E4CC}" dt="2020-04-13T11:34:21.268" v="173" actId="1076"/>
          <ac:graphicFrameMkLst>
            <pc:docMk/>
            <pc:sldMk cId="3437099080" sldId="269"/>
            <ac:graphicFrameMk id="2" creationId="{5138E18F-E8D9-4027-9AAA-BEDF4AE5B320}"/>
          </ac:graphicFrameMkLst>
        </pc:graphicFrameChg>
        <pc:picChg chg="del">
          <ac:chgData name="TH Sun" userId="1025e30b-350b-46e1-88cd-18ec71be5569" providerId="ADAL" clId="{71F7EE6C-1B6E-4816-8526-11125449E4CC}" dt="2020-04-13T11:29:34.390" v="7"/>
          <ac:picMkLst>
            <pc:docMk/>
            <pc:sldMk cId="3437099080" sldId="269"/>
            <ac:picMk id="4" creationId="{F30FC693-3B46-4E13-8495-37C540DCF0FD}"/>
          </ac:picMkLst>
        </pc:picChg>
        <pc:picChg chg="del">
          <ac:chgData name="TH Sun" userId="1025e30b-350b-46e1-88cd-18ec71be5569" providerId="ADAL" clId="{71F7EE6C-1B6E-4816-8526-11125449E4CC}" dt="2020-04-13T11:29:36.734" v="10"/>
          <ac:picMkLst>
            <pc:docMk/>
            <pc:sldMk cId="3437099080" sldId="269"/>
            <ac:picMk id="5" creationId="{12B27B71-8B68-4DB2-B51A-6237BAB33221}"/>
          </ac:picMkLst>
        </pc:picChg>
        <pc:picChg chg="del">
          <ac:chgData name="TH Sun" userId="1025e30b-350b-46e1-88cd-18ec71be5569" providerId="ADAL" clId="{71F7EE6C-1B6E-4816-8526-11125449E4CC}" dt="2020-04-13T11:29:39.124" v="11"/>
          <ac:picMkLst>
            <pc:docMk/>
            <pc:sldMk cId="3437099080" sldId="269"/>
            <ac:picMk id="6" creationId="{7D3ADAE1-C5DF-437B-AA89-6DD2945EC01B}"/>
          </ac:picMkLst>
        </pc:picChg>
        <pc:cxnChg chg="del">
          <ac:chgData name="TH Sun" userId="1025e30b-350b-46e1-88cd-18ec71be5569" providerId="ADAL" clId="{71F7EE6C-1B6E-4816-8526-11125449E4CC}" dt="2020-04-13T11:30:33.077" v="54"/>
          <ac:cxnSpMkLst>
            <pc:docMk/>
            <pc:sldMk cId="3437099080" sldId="269"/>
            <ac:cxnSpMk id="3" creationId="{00000000-0000-0000-0000-000000000000}"/>
          </ac:cxnSpMkLst>
        </pc:cxnChg>
        <pc:cxnChg chg="del">
          <ac:chgData name="TH Sun" userId="1025e30b-350b-46e1-88cd-18ec71be5569" providerId="ADAL" clId="{71F7EE6C-1B6E-4816-8526-11125449E4CC}" dt="2020-04-13T11:30:35.343" v="55"/>
          <ac:cxnSpMkLst>
            <pc:docMk/>
            <pc:sldMk cId="3437099080" sldId="269"/>
            <ac:cxnSpMk id="14" creationId="{00000000-0000-0000-0000-000000000000}"/>
          </ac:cxnSpMkLst>
        </pc:cxnChg>
      </pc:sldChg>
      <pc:sldChg chg="modSp ord">
        <pc:chgData name="TH Sun" userId="1025e30b-350b-46e1-88cd-18ec71be5569" providerId="ADAL" clId="{71F7EE6C-1B6E-4816-8526-11125449E4CC}" dt="2020-04-13T11:39:12.049" v="234"/>
        <pc:sldMkLst>
          <pc:docMk/>
          <pc:sldMk cId="4261601378" sldId="270"/>
        </pc:sldMkLst>
        <pc:spChg chg="mod">
          <ac:chgData name="TH Sun" userId="1025e30b-350b-46e1-88cd-18ec71be5569" providerId="ADAL" clId="{71F7EE6C-1B6E-4816-8526-11125449E4CC}" dt="2020-04-13T11:37:58.690" v="227" actId="20577"/>
          <ac:spMkLst>
            <pc:docMk/>
            <pc:sldMk cId="4261601378" sldId="270"/>
            <ac:spMk id="3" creationId="{F4FE5DFB-F663-470D-988E-35CEE4430DFF}"/>
          </ac:spMkLst>
        </pc:spChg>
      </pc:sldChg>
      <pc:sldChg chg="del">
        <pc:chgData name="TH Sun" userId="1025e30b-350b-46e1-88cd-18ec71be5569" providerId="ADAL" clId="{71F7EE6C-1B6E-4816-8526-11125449E4CC}" dt="2020-04-13T11:37:52.424" v="222" actId="2696"/>
        <pc:sldMkLst>
          <pc:docMk/>
          <pc:sldMk cId="3713559463" sldId="271"/>
        </pc:sldMkLst>
      </pc:sldChg>
      <pc:sldChg chg="del">
        <pc:chgData name="TH Sun" userId="1025e30b-350b-46e1-88cd-18ec71be5569" providerId="ADAL" clId="{71F7EE6C-1B6E-4816-8526-11125449E4CC}" dt="2020-04-13T11:37:52.284" v="216" actId="2696"/>
        <pc:sldMkLst>
          <pc:docMk/>
          <pc:sldMk cId="3398198207" sldId="272"/>
        </pc:sldMkLst>
      </pc:sldChg>
      <pc:sldChg chg="modSp add del">
        <pc:chgData name="TH Sun" userId="1025e30b-350b-46e1-88cd-18ec71be5569" providerId="ADAL" clId="{71F7EE6C-1B6E-4816-8526-11125449E4CC}" dt="2020-04-13T11:43:57.222" v="297" actId="20577"/>
        <pc:sldMkLst>
          <pc:docMk/>
          <pc:sldMk cId="1313375619" sldId="273"/>
        </pc:sldMkLst>
        <pc:spChg chg="mod">
          <ac:chgData name="TH Sun" userId="1025e30b-350b-46e1-88cd-18ec71be5569" providerId="ADAL" clId="{71F7EE6C-1B6E-4816-8526-11125449E4CC}" dt="2020-04-13T11:43:28.347" v="293"/>
          <ac:spMkLst>
            <pc:docMk/>
            <pc:sldMk cId="1313375619" sldId="273"/>
            <ac:spMk id="4" creationId="{00000000-0000-0000-0000-000000000000}"/>
          </ac:spMkLst>
        </pc:spChg>
        <pc:spChg chg="mod">
          <ac:chgData name="TH Sun" userId="1025e30b-350b-46e1-88cd-18ec71be5569" providerId="ADAL" clId="{71F7EE6C-1B6E-4816-8526-11125449E4CC}" dt="2020-04-13T11:43:57.222" v="297" actId="20577"/>
          <ac:spMkLst>
            <pc:docMk/>
            <pc:sldMk cId="1313375619" sldId="273"/>
            <ac:spMk id="5" creationId="{00000000-0000-0000-0000-000000000000}"/>
          </ac:spMkLst>
        </pc:spChg>
      </pc:sldChg>
      <pc:sldChg chg="del">
        <pc:chgData name="TH Sun" userId="1025e30b-350b-46e1-88cd-18ec71be5569" providerId="ADAL" clId="{71F7EE6C-1B6E-4816-8526-11125449E4CC}" dt="2020-04-13T11:37:52.331" v="217" actId="2696"/>
        <pc:sldMkLst>
          <pc:docMk/>
          <pc:sldMk cId="1204077871" sldId="274"/>
        </pc:sldMkLst>
      </pc:sldChg>
      <pc:sldChg chg="del">
        <pc:chgData name="TH Sun" userId="1025e30b-350b-46e1-88cd-18ec71be5569" providerId="ADAL" clId="{71F7EE6C-1B6E-4816-8526-11125449E4CC}" dt="2020-04-13T11:37:52.346" v="218" actId="2696"/>
        <pc:sldMkLst>
          <pc:docMk/>
          <pc:sldMk cId="2890158870" sldId="275"/>
        </pc:sldMkLst>
      </pc:sldChg>
      <pc:sldChg chg="del">
        <pc:chgData name="TH Sun" userId="1025e30b-350b-46e1-88cd-18ec71be5569" providerId="ADAL" clId="{71F7EE6C-1B6E-4816-8526-11125449E4CC}" dt="2020-04-13T11:37:52.377" v="220" actId="2696"/>
        <pc:sldMkLst>
          <pc:docMk/>
          <pc:sldMk cId="832559265" sldId="276"/>
        </pc:sldMkLst>
      </pc:sldChg>
      <pc:sldChg chg="del">
        <pc:chgData name="TH Sun" userId="1025e30b-350b-46e1-88cd-18ec71be5569" providerId="ADAL" clId="{71F7EE6C-1B6E-4816-8526-11125449E4CC}" dt="2020-04-13T11:37:52.409" v="221" actId="2696"/>
        <pc:sldMkLst>
          <pc:docMk/>
          <pc:sldMk cId="1656881036" sldId="277"/>
        </pc:sldMkLst>
      </pc:sldChg>
      <pc:sldChg chg="del">
        <pc:chgData name="TH Sun" userId="1025e30b-350b-46e1-88cd-18ec71be5569" providerId="ADAL" clId="{71F7EE6C-1B6E-4816-8526-11125449E4CC}" dt="2020-04-13T11:37:52.221" v="213" actId="2696"/>
        <pc:sldMkLst>
          <pc:docMk/>
          <pc:sldMk cId="2752933191" sldId="278"/>
        </pc:sldMkLst>
      </pc:sldChg>
      <pc:sldChg chg="del">
        <pc:chgData name="TH Sun" userId="1025e30b-350b-46e1-88cd-18ec71be5569" providerId="ADAL" clId="{71F7EE6C-1B6E-4816-8526-11125449E4CC}" dt="2020-04-13T11:37:52.252" v="214" actId="2696"/>
        <pc:sldMkLst>
          <pc:docMk/>
          <pc:sldMk cId="1250155322" sldId="279"/>
        </pc:sldMkLst>
      </pc:sldChg>
      <pc:sldChg chg="del">
        <pc:chgData name="TH Sun" userId="1025e30b-350b-46e1-88cd-18ec71be5569" providerId="ADAL" clId="{71F7EE6C-1B6E-4816-8526-11125449E4CC}" dt="2020-04-13T11:37:52.268" v="215" actId="2696"/>
        <pc:sldMkLst>
          <pc:docMk/>
          <pc:sldMk cId="2073070483" sldId="281"/>
        </pc:sldMkLst>
      </pc:sldChg>
      <pc:sldChg chg="modSp del">
        <pc:chgData name="TH Sun" userId="1025e30b-350b-46e1-88cd-18ec71be5569" providerId="ADAL" clId="{71F7EE6C-1B6E-4816-8526-11125449E4CC}" dt="2020-04-13T11:44:02.159" v="298" actId="2696"/>
        <pc:sldMkLst>
          <pc:docMk/>
          <pc:sldMk cId="1807004913" sldId="283"/>
        </pc:sldMkLst>
        <pc:spChg chg="mod">
          <ac:chgData name="TH Sun" userId="1025e30b-350b-46e1-88cd-18ec71be5569" providerId="ADAL" clId="{71F7EE6C-1B6E-4816-8526-11125449E4CC}" dt="2020-04-13T11:43:23.581" v="292"/>
          <ac:spMkLst>
            <pc:docMk/>
            <pc:sldMk cId="1807004913" sldId="283"/>
            <ac:spMk id="5" creationId="{BB064D5A-CC81-4722-93AB-EFA4D7BAC29D}"/>
          </ac:spMkLst>
        </pc:spChg>
        <pc:spChg chg="mod">
          <ac:chgData name="TH Sun" userId="1025e30b-350b-46e1-88cd-18ec71be5569" providerId="ADAL" clId="{71F7EE6C-1B6E-4816-8526-11125449E4CC}" dt="2020-04-13T11:37:02.206" v="212" actId="20577"/>
          <ac:spMkLst>
            <pc:docMk/>
            <pc:sldMk cId="1807004913" sldId="283"/>
            <ac:spMk id="6" creationId="{CA753B81-624D-4438-90CE-7EF7D19ECA09}"/>
          </ac:spMkLst>
        </pc:spChg>
      </pc:sldChg>
      <pc:sldChg chg="addSp delSp modSp del">
        <pc:chgData name="TH Sun" userId="1025e30b-350b-46e1-88cd-18ec71be5569" providerId="ADAL" clId="{71F7EE6C-1B6E-4816-8526-11125449E4CC}" dt="2020-04-13T11:44:02.175" v="299" actId="2696"/>
        <pc:sldMkLst>
          <pc:docMk/>
          <pc:sldMk cId="8311392" sldId="284"/>
        </pc:sldMkLst>
        <pc:spChg chg="add del">
          <ac:chgData name="TH Sun" userId="1025e30b-350b-46e1-88cd-18ec71be5569" providerId="ADAL" clId="{71F7EE6C-1B6E-4816-8526-11125449E4CC}" dt="2020-04-13T11:42:20.440" v="286"/>
          <ac:spMkLst>
            <pc:docMk/>
            <pc:sldMk cId="8311392" sldId="284"/>
            <ac:spMk id="4" creationId="{2CB48F63-F645-43F2-A1CE-5FB32C60B86E}"/>
          </ac:spMkLst>
        </pc:spChg>
        <pc:spChg chg="mod">
          <ac:chgData name="TH Sun" userId="1025e30b-350b-46e1-88cd-18ec71be5569" providerId="ADAL" clId="{71F7EE6C-1B6E-4816-8526-11125449E4CC}" dt="2020-04-13T11:43:39.768" v="294"/>
          <ac:spMkLst>
            <pc:docMk/>
            <pc:sldMk cId="8311392" sldId="284"/>
            <ac:spMk id="5" creationId="{BB064D5A-CC81-4722-93AB-EFA4D7BAC29D}"/>
          </ac:spMkLst>
        </pc:spChg>
        <pc:spChg chg="mod">
          <ac:chgData name="TH Sun" userId="1025e30b-350b-46e1-88cd-18ec71be5569" providerId="ADAL" clId="{71F7EE6C-1B6E-4816-8526-11125449E4CC}" dt="2020-04-13T11:36:57.737" v="211" actId="20577"/>
          <ac:spMkLst>
            <pc:docMk/>
            <pc:sldMk cId="8311392" sldId="284"/>
            <ac:spMk id="6" creationId="{CA753B81-624D-4438-90CE-7EF7D19ECA09}"/>
          </ac:spMkLst>
        </pc:spChg>
      </pc:sldChg>
      <pc:sldChg chg="modSp add">
        <pc:chgData name="TH Sun" userId="1025e30b-350b-46e1-88cd-18ec71be5569" providerId="ADAL" clId="{71F7EE6C-1B6E-4816-8526-11125449E4CC}" dt="2020-04-13T11:52:49.842" v="385" actId="20577"/>
        <pc:sldMkLst>
          <pc:docMk/>
          <pc:sldMk cId="1532587580" sldId="285"/>
        </pc:sldMkLst>
        <pc:spChg chg="mod">
          <ac:chgData name="TH Sun" userId="1025e30b-350b-46e1-88cd-18ec71be5569" providerId="ADAL" clId="{71F7EE6C-1B6E-4816-8526-11125449E4CC}" dt="2020-04-13T11:38:17.737" v="232" actId="20577"/>
          <ac:spMkLst>
            <pc:docMk/>
            <pc:sldMk cId="1532587580" sldId="285"/>
            <ac:spMk id="2" creationId="{5AD43119-4CA9-4090-974B-A1708770E1E4}"/>
          </ac:spMkLst>
        </pc:spChg>
        <pc:spChg chg="mod">
          <ac:chgData name="TH Sun" userId="1025e30b-350b-46e1-88cd-18ec71be5569" providerId="ADAL" clId="{71F7EE6C-1B6E-4816-8526-11125449E4CC}" dt="2020-04-13T11:52:49.842" v="385" actId="20577"/>
          <ac:spMkLst>
            <pc:docMk/>
            <pc:sldMk cId="1532587580" sldId="285"/>
            <ac:spMk id="3" creationId="{5364FC1B-7855-4634-B0D3-8786B784E41D}"/>
          </ac:spMkLst>
        </pc:spChg>
      </pc:sldChg>
      <pc:sldChg chg="modSp add">
        <pc:chgData name="TH Sun" userId="1025e30b-350b-46e1-88cd-18ec71be5569" providerId="ADAL" clId="{71F7EE6C-1B6E-4816-8526-11125449E4CC}" dt="2020-04-13T11:43:51.393" v="296" actId="20577"/>
        <pc:sldMkLst>
          <pc:docMk/>
          <pc:sldMk cId="1192290014" sldId="286"/>
        </pc:sldMkLst>
        <pc:spChg chg="mod">
          <ac:chgData name="TH Sun" userId="1025e30b-350b-46e1-88cd-18ec71be5569" providerId="ADAL" clId="{71F7EE6C-1B6E-4816-8526-11125449E4CC}" dt="2020-04-13T11:43:44.315" v="295"/>
          <ac:spMkLst>
            <pc:docMk/>
            <pc:sldMk cId="1192290014" sldId="286"/>
            <ac:spMk id="4" creationId="{00000000-0000-0000-0000-000000000000}"/>
          </ac:spMkLst>
        </pc:spChg>
        <pc:spChg chg="mod">
          <ac:chgData name="TH Sun" userId="1025e30b-350b-46e1-88cd-18ec71be5569" providerId="ADAL" clId="{71F7EE6C-1B6E-4816-8526-11125449E4CC}" dt="2020-04-13T11:43:51.393" v="296" actId="20577"/>
          <ac:spMkLst>
            <pc:docMk/>
            <pc:sldMk cId="1192290014" sldId="286"/>
            <ac:spMk id="5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5:16.347" v="317" actId="20577"/>
        <pc:sldMkLst>
          <pc:docMk/>
          <pc:sldMk cId="166196233" sldId="287"/>
        </pc:sldMkLst>
        <pc:spChg chg="mod">
          <ac:chgData name="TH Sun" userId="1025e30b-350b-46e1-88cd-18ec71be5569" providerId="ADAL" clId="{71F7EE6C-1B6E-4816-8526-11125449E4CC}" dt="2020-04-13T11:45:16.347" v="317" actId="20577"/>
          <ac:spMkLst>
            <pc:docMk/>
            <pc:sldMk cId="166196233" sldId="287"/>
            <ac:spMk id="2" creationId="{346CB785-E26F-4358-9B6E-7C0A94F0E6E0}"/>
          </ac:spMkLst>
        </pc:spChg>
      </pc:sldChg>
      <pc:sldChg chg="add del">
        <pc:chgData name="TH Sun" userId="1025e30b-350b-46e1-88cd-18ec71be5569" providerId="ADAL" clId="{71F7EE6C-1B6E-4816-8526-11125449E4CC}" dt="2020-04-13T11:45:32.737" v="319" actId="2696"/>
        <pc:sldMkLst>
          <pc:docMk/>
          <pc:sldMk cId="1277260320" sldId="288"/>
        </pc:sldMkLst>
      </pc:sldChg>
      <pc:sldChg chg="modSp add ord">
        <pc:chgData name="TH Sun" userId="1025e30b-350b-46e1-88cd-18ec71be5569" providerId="ADAL" clId="{71F7EE6C-1B6E-4816-8526-11125449E4CC}" dt="2020-04-13T11:46:15.440" v="341" actId="20577"/>
        <pc:sldMkLst>
          <pc:docMk/>
          <pc:sldMk cId="2562122901" sldId="288"/>
        </pc:sldMkLst>
        <pc:spChg chg="mod">
          <ac:chgData name="TH Sun" userId="1025e30b-350b-46e1-88cd-18ec71be5569" providerId="ADAL" clId="{71F7EE6C-1B6E-4816-8526-11125449E4CC}" dt="2020-04-13T11:46:15.440" v="341" actId="20577"/>
          <ac:spMkLst>
            <pc:docMk/>
            <pc:sldMk cId="2562122901" sldId="288"/>
            <ac:spMk id="4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6:45.003" v="343" actId="20577"/>
        <pc:sldMkLst>
          <pc:docMk/>
          <pc:sldMk cId="982408102" sldId="289"/>
        </pc:sldMkLst>
        <pc:spChg chg="mod">
          <ac:chgData name="TH Sun" userId="1025e30b-350b-46e1-88cd-18ec71be5569" providerId="ADAL" clId="{71F7EE6C-1B6E-4816-8526-11125449E4CC}" dt="2020-04-13T11:46:45.003" v="343" actId="20577"/>
          <ac:spMkLst>
            <pc:docMk/>
            <pc:sldMk cId="982408102" sldId="289"/>
            <ac:spMk id="4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6:47.690" v="344" actId="20577"/>
        <pc:sldMkLst>
          <pc:docMk/>
          <pc:sldMk cId="3190876784" sldId="290"/>
        </pc:sldMkLst>
        <pc:spChg chg="mod">
          <ac:chgData name="TH Sun" userId="1025e30b-350b-46e1-88cd-18ec71be5569" providerId="ADAL" clId="{71F7EE6C-1B6E-4816-8526-11125449E4CC}" dt="2020-04-13T11:46:47.690" v="344" actId="20577"/>
          <ac:spMkLst>
            <pc:docMk/>
            <pc:sldMk cId="3190876784" sldId="290"/>
            <ac:spMk id="4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6:54.612" v="346" actId="20577"/>
        <pc:sldMkLst>
          <pc:docMk/>
          <pc:sldMk cId="1627785583" sldId="291"/>
        </pc:sldMkLst>
        <pc:spChg chg="mod">
          <ac:chgData name="TH Sun" userId="1025e30b-350b-46e1-88cd-18ec71be5569" providerId="ADAL" clId="{71F7EE6C-1B6E-4816-8526-11125449E4CC}" dt="2020-04-13T11:46:54.612" v="346" actId="20577"/>
          <ac:spMkLst>
            <pc:docMk/>
            <pc:sldMk cId="1627785583" sldId="291"/>
            <ac:spMk id="4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6:57.690" v="347" actId="20577"/>
        <pc:sldMkLst>
          <pc:docMk/>
          <pc:sldMk cId="4270778805" sldId="292"/>
        </pc:sldMkLst>
        <pc:spChg chg="mod">
          <ac:chgData name="TH Sun" userId="1025e30b-350b-46e1-88cd-18ec71be5569" providerId="ADAL" clId="{71F7EE6C-1B6E-4816-8526-11125449E4CC}" dt="2020-04-13T11:46:57.690" v="347" actId="20577"/>
          <ac:spMkLst>
            <pc:docMk/>
            <pc:sldMk cId="4270778805" sldId="292"/>
            <ac:spMk id="4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7:05.565" v="349" actId="20577"/>
        <pc:sldMkLst>
          <pc:docMk/>
          <pc:sldMk cId="63633019" sldId="293"/>
        </pc:sldMkLst>
        <pc:spChg chg="mod">
          <ac:chgData name="TH Sun" userId="1025e30b-350b-46e1-88cd-18ec71be5569" providerId="ADAL" clId="{71F7EE6C-1B6E-4816-8526-11125449E4CC}" dt="2020-04-13T11:47:05.565" v="349" actId="20577"/>
          <ac:spMkLst>
            <pc:docMk/>
            <pc:sldMk cId="63633019" sldId="293"/>
            <ac:spMk id="4" creationId="{00000000-0000-0000-0000-000000000000}"/>
          </ac:spMkLst>
        </pc:spChg>
      </pc:sldChg>
      <pc:sldChg chg="modSp add">
        <pc:chgData name="TH Sun" userId="1025e30b-350b-46e1-88cd-18ec71be5569" providerId="ADAL" clId="{71F7EE6C-1B6E-4816-8526-11125449E4CC}" dt="2020-04-13T11:47:08.753" v="350" actId="20577"/>
        <pc:sldMkLst>
          <pc:docMk/>
          <pc:sldMk cId="4151973585" sldId="294"/>
        </pc:sldMkLst>
        <pc:spChg chg="mod">
          <ac:chgData name="TH Sun" userId="1025e30b-350b-46e1-88cd-18ec71be5569" providerId="ADAL" clId="{71F7EE6C-1B6E-4816-8526-11125449E4CC}" dt="2020-04-13T11:47:08.753" v="350" actId="20577"/>
          <ac:spMkLst>
            <pc:docMk/>
            <pc:sldMk cId="4151973585" sldId="294"/>
            <ac:spMk id="4" creationId="{00000000-0000-0000-0000-000000000000}"/>
          </ac:spMkLst>
        </pc:spChg>
      </pc:sldChg>
    </pc:docChg>
  </pc:docChgLst>
  <pc:docChgLst>
    <pc:chgData name="Sun Teik Heng" userId="f6c97f9a-598a-4889-b849-873195c7bb68" providerId="ADAL" clId="{6774C319-879D-4749-827A-B8A42A6D3417}"/>
    <pc:docChg chg="addSld delSld modSld">
      <pc:chgData name="Sun Teik Heng" userId="f6c97f9a-598a-4889-b849-873195c7bb68" providerId="ADAL" clId="{6774C319-879D-4749-827A-B8A42A6D3417}" dt="2023-04-12T06:43:59.524" v="106" actId="20577"/>
      <pc:docMkLst>
        <pc:docMk/>
      </pc:docMkLst>
      <pc:sldChg chg="del">
        <pc:chgData name="Sun Teik Heng" userId="f6c97f9a-598a-4889-b849-873195c7bb68" providerId="ADAL" clId="{6774C319-879D-4749-827A-B8A42A6D3417}" dt="2023-04-12T06:37:51.522" v="4" actId="2696"/>
        <pc:sldMkLst>
          <pc:docMk/>
          <pc:sldMk cId="1052910519" sldId="257"/>
        </pc:sldMkLst>
      </pc:sldChg>
      <pc:sldChg chg="del">
        <pc:chgData name="Sun Teik Heng" userId="f6c97f9a-598a-4889-b849-873195c7bb68" providerId="ADAL" clId="{6774C319-879D-4749-827A-B8A42A6D3417}" dt="2023-04-12T06:37:51.522" v="4" actId="2696"/>
        <pc:sldMkLst>
          <pc:docMk/>
          <pc:sldMk cId="62539579" sldId="259"/>
        </pc:sldMkLst>
      </pc:sldChg>
      <pc:sldChg chg="modSp mod">
        <pc:chgData name="Sun Teik Heng" userId="f6c97f9a-598a-4889-b849-873195c7bb68" providerId="ADAL" clId="{6774C319-879D-4749-827A-B8A42A6D3417}" dt="2023-04-12T06:37:25.985" v="3" actId="1076"/>
        <pc:sldMkLst>
          <pc:docMk/>
          <pc:sldMk cId="3437099080" sldId="269"/>
        </pc:sldMkLst>
        <pc:graphicFrameChg chg="mod modGraphic">
          <ac:chgData name="Sun Teik Heng" userId="f6c97f9a-598a-4889-b849-873195c7bb68" providerId="ADAL" clId="{6774C319-879D-4749-827A-B8A42A6D3417}" dt="2023-04-12T06:37:25.985" v="3" actId="1076"/>
          <ac:graphicFrameMkLst>
            <pc:docMk/>
            <pc:sldMk cId="3437099080" sldId="269"/>
            <ac:graphicFrameMk id="2" creationId="{5138E18F-E8D9-4027-9AAA-BEDF4AE5B320}"/>
          </ac:graphicFrameMkLst>
        </pc:graphicFrameChg>
      </pc:sldChg>
      <pc:sldChg chg="del">
        <pc:chgData name="Sun Teik Heng" userId="f6c97f9a-598a-4889-b849-873195c7bb68" providerId="ADAL" clId="{6774C319-879D-4749-827A-B8A42A6D3417}" dt="2023-04-12T06:41:39.690" v="26" actId="2696"/>
        <pc:sldMkLst>
          <pc:docMk/>
          <pc:sldMk cId="4261601378" sldId="270"/>
        </pc:sldMkLst>
      </pc:sldChg>
      <pc:sldChg chg="modSp mod">
        <pc:chgData name="Sun Teik Heng" userId="f6c97f9a-598a-4889-b849-873195c7bb68" providerId="ADAL" clId="{6774C319-879D-4749-827A-B8A42A6D3417}" dt="2023-04-12T06:42:37.382" v="49" actId="20577"/>
        <pc:sldMkLst>
          <pc:docMk/>
          <pc:sldMk cId="1313375619" sldId="273"/>
        </pc:sldMkLst>
        <pc:spChg chg="mod">
          <ac:chgData name="Sun Teik Heng" userId="f6c97f9a-598a-4889-b849-873195c7bb68" providerId="ADAL" clId="{6774C319-879D-4749-827A-B8A42A6D3417}" dt="2023-04-12T06:42:37.382" v="49" actId="20577"/>
          <ac:spMkLst>
            <pc:docMk/>
            <pc:sldMk cId="1313375619" sldId="273"/>
            <ac:spMk id="4" creationId="{00000000-0000-0000-0000-000000000000}"/>
          </ac:spMkLst>
        </pc:spChg>
      </pc:sldChg>
      <pc:sldChg chg="del">
        <pc:chgData name="Sun Teik Heng" userId="f6c97f9a-598a-4889-b849-873195c7bb68" providerId="ADAL" clId="{6774C319-879D-4749-827A-B8A42A6D3417}" dt="2023-04-12T06:41:33.562" v="25" actId="2696"/>
        <pc:sldMkLst>
          <pc:docMk/>
          <pc:sldMk cId="1532587580" sldId="285"/>
        </pc:sldMkLst>
      </pc:sldChg>
      <pc:sldChg chg="modSp mod">
        <pc:chgData name="Sun Teik Heng" userId="f6c97f9a-598a-4889-b849-873195c7bb68" providerId="ADAL" clId="{6774C319-879D-4749-827A-B8A42A6D3417}" dt="2023-04-12T06:42:59.133" v="73" actId="20577"/>
        <pc:sldMkLst>
          <pc:docMk/>
          <pc:sldMk cId="1192290014" sldId="286"/>
        </pc:sldMkLst>
        <pc:spChg chg="mod">
          <ac:chgData name="Sun Teik Heng" userId="f6c97f9a-598a-4889-b849-873195c7bb68" providerId="ADAL" clId="{6774C319-879D-4749-827A-B8A42A6D3417}" dt="2023-04-12T06:42:59.133" v="73" actId="20577"/>
          <ac:spMkLst>
            <pc:docMk/>
            <pc:sldMk cId="1192290014" sldId="286"/>
            <ac:spMk id="4" creationId="{00000000-0000-0000-0000-000000000000}"/>
          </ac:spMkLst>
        </pc:spChg>
      </pc:sldChg>
      <pc:sldChg chg="del">
        <pc:chgData name="Sun Teik Heng" userId="f6c97f9a-598a-4889-b849-873195c7bb68" providerId="ADAL" clId="{6774C319-879D-4749-827A-B8A42A6D3417}" dt="2023-04-12T06:37:51.522" v="4" actId="2696"/>
        <pc:sldMkLst>
          <pc:docMk/>
          <pc:sldMk cId="166196233" sldId="287"/>
        </pc:sldMkLst>
      </pc:sldChg>
      <pc:sldChg chg="del">
        <pc:chgData name="Sun Teik Heng" userId="f6c97f9a-598a-4889-b849-873195c7bb68" providerId="ADAL" clId="{6774C319-879D-4749-827A-B8A42A6D3417}" dt="2023-04-12T06:37:51.522" v="4" actId="2696"/>
        <pc:sldMkLst>
          <pc:docMk/>
          <pc:sldMk cId="2562122901" sldId="288"/>
        </pc:sldMkLst>
      </pc:sldChg>
      <pc:sldChg chg="del">
        <pc:chgData name="Sun Teik Heng" userId="f6c97f9a-598a-4889-b849-873195c7bb68" providerId="ADAL" clId="{6774C319-879D-4749-827A-B8A42A6D3417}" dt="2023-04-12T06:40:18.903" v="15" actId="2696"/>
        <pc:sldMkLst>
          <pc:docMk/>
          <pc:sldMk cId="982408102" sldId="289"/>
        </pc:sldMkLst>
      </pc:sldChg>
      <pc:sldChg chg="del">
        <pc:chgData name="Sun Teik Heng" userId="f6c97f9a-598a-4889-b849-873195c7bb68" providerId="ADAL" clId="{6774C319-879D-4749-827A-B8A42A6D3417}" dt="2023-04-12T06:40:18.903" v="15" actId="2696"/>
        <pc:sldMkLst>
          <pc:docMk/>
          <pc:sldMk cId="3190876784" sldId="290"/>
        </pc:sldMkLst>
      </pc:sldChg>
      <pc:sldChg chg="del">
        <pc:chgData name="Sun Teik Heng" userId="f6c97f9a-598a-4889-b849-873195c7bb68" providerId="ADAL" clId="{6774C319-879D-4749-827A-B8A42A6D3417}" dt="2023-04-12T06:40:18.903" v="15" actId="2696"/>
        <pc:sldMkLst>
          <pc:docMk/>
          <pc:sldMk cId="1627785583" sldId="291"/>
        </pc:sldMkLst>
      </pc:sldChg>
      <pc:sldChg chg="del">
        <pc:chgData name="Sun Teik Heng" userId="f6c97f9a-598a-4889-b849-873195c7bb68" providerId="ADAL" clId="{6774C319-879D-4749-827A-B8A42A6D3417}" dt="2023-04-12T06:40:18.903" v="15" actId="2696"/>
        <pc:sldMkLst>
          <pc:docMk/>
          <pc:sldMk cId="4270778805" sldId="292"/>
        </pc:sldMkLst>
      </pc:sldChg>
      <pc:sldChg chg="del">
        <pc:chgData name="Sun Teik Heng" userId="f6c97f9a-598a-4889-b849-873195c7bb68" providerId="ADAL" clId="{6774C319-879D-4749-827A-B8A42A6D3417}" dt="2023-04-12T06:40:18.903" v="15" actId="2696"/>
        <pc:sldMkLst>
          <pc:docMk/>
          <pc:sldMk cId="63633019" sldId="293"/>
        </pc:sldMkLst>
      </pc:sldChg>
      <pc:sldChg chg="del">
        <pc:chgData name="Sun Teik Heng" userId="f6c97f9a-598a-4889-b849-873195c7bb68" providerId="ADAL" clId="{6774C319-879D-4749-827A-B8A42A6D3417}" dt="2023-04-12T06:40:18.903" v="15" actId="2696"/>
        <pc:sldMkLst>
          <pc:docMk/>
          <pc:sldMk cId="4151973585" sldId="294"/>
        </pc:sldMkLst>
      </pc:sldChg>
      <pc:sldChg chg="add del">
        <pc:chgData name="Sun Teik Heng" userId="f6c97f9a-598a-4889-b849-873195c7bb68" providerId="ADAL" clId="{6774C319-879D-4749-827A-B8A42A6D3417}" dt="2023-04-12T06:40:18.903" v="15" actId="2696"/>
        <pc:sldMkLst>
          <pc:docMk/>
          <pc:sldMk cId="1107222592" sldId="295"/>
        </pc:sldMkLst>
      </pc:sldChg>
      <pc:sldChg chg="modSp add mod">
        <pc:chgData name="Sun Teik Heng" userId="f6c97f9a-598a-4889-b849-873195c7bb68" providerId="ADAL" clId="{6774C319-879D-4749-827A-B8A42A6D3417}" dt="2023-04-12T06:43:08.627" v="95" actId="20577"/>
        <pc:sldMkLst>
          <pc:docMk/>
          <pc:sldMk cId="4284902999" sldId="296"/>
        </pc:sldMkLst>
        <pc:spChg chg="mod">
          <ac:chgData name="Sun Teik Heng" userId="f6c97f9a-598a-4889-b849-873195c7bb68" providerId="ADAL" clId="{6774C319-879D-4749-827A-B8A42A6D3417}" dt="2023-04-12T06:43:08.627" v="95" actId="20577"/>
          <ac:spMkLst>
            <pc:docMk/>
            <pc:sldMk cId="4284902999" sldId="296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2257600698" sldId="297"/>
        </pc:sldMkLst>
        <pc:spChg chg="mod">
          <ac:chgData name="Sun Teik Heng" userId="f6c97f9a-598a-4889-b849-873195c7bb68" providerId="ADAL" clId="{6774C319-879D-4749-827A-B8A42A6D3417}" dt="2023-04-12T06:40:33.077" v="16" actId="20577"/>
          <ac:spMkLst>
            <pc:docMk/>
            <pc:sldMk cId="2257600698" sldId="297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30.096" v="97" actId="20577"/>
        <pc:sldMkLst>
          <pc:docMk/>
          <pc:sldMk cId="2807065405" sldId="297"/>
        </pc:sldMkLst>
        <pc:spChg chg="mod">
          <ac:chgData name="Sun Teik Heng" userId="f6c97f9a-598a-4889-b849-873195c7bb68" providerId="ADAL" clId="{6774C319-879D-4749-827A-B8A42A6D3417}" dt="2023-04-12T06:43:30.096" v="97" actId="20577"/>
          <ac:spMkLst>
            <pc:docMk/>
            <pc:sldMk cId="2807065405" sldId="297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32.889" v="98" actId="20577"/>
        <pc:sldMkLst>
          <pc:docMk/>
          <pc:sldMk cId="1861286899" sldId="298"/>
        </pc:sldMkLst>
        <pc:spChg chg="mod">
          <ac:chgData name="Sun Teik Heng" userId="f6c97f9a-598a-4889-b849-873195c7bb68" providerId="ADAL" clId="{6774C319-879D-4749-827A-B8A42A6D3417}" dt="2023-04-12T06:43:32.889" v="98" actId="20577"/>
          <ac:spMkLst>
            <pc:docMk/>
            <pc:sldMk cId="1861286899" sldId="298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3603937194" sldId="298"/>
        </pc:sldMkLst>
        <pc:spChg chg="mod">
          <ac:chgData name="Sun Teik Heng" userId="f6c97f9a-598a-4889-b849-873195c7bb68" providerId="ADAL" clId="{6774C319-879D-4749-827A-B8A42A6D3417}" dt="2023-04-12T06:40:36.062" v="17" actId="20577"/>
          <ac:spMkLst>
            <pc:docMk/>
            <pc:sldMk cId="3603937194" sldId="298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36.714" v="100" actId="20577"/>
        <pc:sldMkLst>
          <pc:docMk/>
          <pc:sldMk cId="169349130" sldId="299"/>
        </pc:sldMkLst>
        <pc:spChg chg="mod">
          <ac:chgData name="Sun Teik Heng" userId="f6c97f9a-598a-4889-b849-873195c7bb68" providerId="ADAL" clId="{6774C319-879D-4749-827A-B8A42A6D3417}" dt="2023-04-12T06:43:36.714" v="100" actId="20577"/>
          <ac:spMkLst>
            <pc:docMk/>
            <pc:sldMk cId="169349130" sldId="299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299469307" sldId="299"/>
        </pc:sldMkLst>
        <pc:spChg chg="mod">
          <ac:chgData name="Sun Teik Heng" userId="f6c97f9a-598a-4889-b849-873195c7bb68" providerId="ADAL" clId="{6774C319-879D-4749-827A-B8A42A6D3417}" dt="2023-04-12T06:40:38.939" v="18" actId="20577"/>
          <ac:spMkLst>
            <pc:docMk/>
            <pc:sldMk cId="299469307" sldId="299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613197066" sldId="300"/>
        </pc:sldMkLst>
        <pc:spChg chg="mod">
          <ac:chgData name="Sun Teik Heng" userId="f6c97f9a-598a-4889-b849-873195c7bb68" providerId="ADAL" clId="{6774C319-879D-4749-827A-B8A42A6D3417}" dt="2023-04-12T06:40:49.397" v="19" actId="20577"/>
          <ac:spMkLst>
            <pc:docMk/>
            <pc:sldMk cId="613197066" sldId="300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43.914" v="101" actId="20577"/>
        <pc:sldMkLst>
          <pc:docMk/>
          <pc:sldMk cId="1588506163" sldId="300"/>
        </pc:sldMkLst>
        <pc:spChg chg="mod">
          <ac:chgData name="Sun Teik Heng" userId="f6c97f9a-598a-4889-b849-873195c7bb68" providerId="ADAL" clId="{6774C319-879D-4749-827A-B8A42A6D3417}" dt="2023-04-12T06:43:43.914" v="101" actId="20577"/>
          <ac:spMkLst>
            <pc:docMk/>
            <pc:sldMk cId="1588506163" sldId="300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1796926909" sldId="301"/>
        </pc:sldMkLst>
        <pc:spChg chg="mod">
          <ac:chgData name="Sun Teik Heng" userId="f6c97f9a-598a-4889-b849-873195c7bb68" providerId="ADAL" clId="{6774C319-879D-4749-827A-B8A42A6D3417}" dt="2023-04-12T06:40:51.950" v="20" actId="20577"/>
          <ac:spMkLst>
            <pc:docMk/>
            <pc:sldMk cId="1796926909" sldId="301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46.414" v="102" actId="20577"/>
        <pc:sldMkLst>
          <pc:docMk/>
          <pc:sldMk cId="3656084599" sldId="301"/>
        </pc:sldMkLst>
        <pc:spChg chg="mod">
          <ac:chgData name="Sun Teik Heng" userId="f6c97f9a-598a-4889-b849-873195c7bb68" providerId="ADAL" clId="{6774C319-879D-4749-827A-B8A42A6D3417}" dt="2023-04-12T06:43:46.414" v="102" actId="20577"/>
          <ac:spMkLst>
            <pc:docMk/>
            <pc:sldMk cId="3656084599" sldId="301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49.249" v="103" actId="20577"/>
        <pc:sldMkLst>
          <pc:docMk/>
          <pc:sldMk cId="610609714" sldId="302"/>
        </pc:sldMkLst>
        <pc:spChg chg="mod">
          <ac:chgData name="Sun Teik Heng" userId="f6c97f9a-598a-4889-b849-873195c7bb68" providerId="ADAL" clId="{6774C319-879D-4749-827A-B8A42A6D3417}" dt="2023-04-12T06:43:49.249" v="103" actId="20577"/>
          <ac:spMkLst>
            <pc:docMk/>
            <pc:sldMk cId="610609714" sldId="302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2909935006" sldId="302"/>
        </pc:sldMkLst>
        <pc:spChg chg="mod">
          <ac:chgData name="Sun Teik Heng" userId="f6c97f9a-598a-4889-b849-873195c7bb68" providerId="ADAL" clId="{6774C319-879D-4749-827A-B8A42A6D3417}" dt="2023-04-12T06:40:54.484" v="21" actId="20577"/>
          <ac:spMkLst>
            <pc:docMk/>
            <pc:sldMk cId="2909935006" sldId="302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54.689" v="104" actId="20577"/>
        <pc:sldMkLst>
          <pc:docMk/>
          <pc:sldMk cId="211490408" sldId="303"/>
        </pc:sldMkLst>
        <pc:spChg chg="mod">
          <ac:chgData name="Sun Teik Heng" userId="f6c97f9a-598a-4889-b849-873195c7bb68" providerId="ADAL" clId="{6774C319-879D-4749-827A-B8A42A6D3417}" dt="2023-04-12T06:43:54.689" v="104" actId="20577"/>
          <ac:spMkLst>
            <pc:docMk/>
            <pc:sldMk cId="211490408" sldId="303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2328601730" sldId="303"/>
        </pc:sldMkLst>
        <pc:spChg chg="mod">
          <ac:chgData name="Sun Teik Heng" userId="f6c97f9a-598a-4889-b849-873195c7bb68" providerId="ADAL" clId="{6774C319-879D-4749-827A-B8A42A6D3417}" dt="2023-04-12T06:41:04.421" v="22" actId="20577"/>
          <ac:spMkLst>
            <pc:docMk/>
            <pc:sldMk cId="2328601730" sldId="303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56.944" v="105" actId="20577"/>
        <pc:sldMkLst>
          <pc:docMk/>
          <pc:sldMk cId="555747557" sldId="304"/>
        </pc:sldMkLst>
        <pc:spChg chg="mod">
          <ac:chgData name="Sun Teik Heng" userId="f6c97f9a-598a-4889-b849-873195c7bb68" providerId="ADAL" clId="{6774C319-879D-4749-827A-B8A42A6D3417}" dt="2023-04-12T06:43:56.944" v="105" actId="20577"/>
          <ac:spMkLst>
            <pc:docMk/>
            <pc:sldMk cId="555747557" sldId="304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3685088492" sldId="304"/>
        </pc:sldMkLst>
        <pc:spChg chg="mod">
          <ac:chgData name="Sun Teik Heng" userId="f6c97f9a-598a-4889-b849-873195c7bb68" providerId="ADAL" clId="{6774C319-879D-4749-827A-B8A42A6D3417}" dt="2023-04-12T06:41:07.027" v="23" actId="20577"/>
          <ac:spMkLst>
            <pc:docMk/>
            <pc:sldMk cId="3685088492" sldId="304"/>
            <ac:spMk id="4" creationId="{00000000-0000-0000-0000-000000000000}"/>
          </ac:spMkLst>
        </pc:spChg>
      </pc:sldChg>
      <pc:sldChg chg="modSp del mod">
        <pc:chgData name="Sun Teik Heng" userId="f6c97f9a-598a-4889-b849-873195c7bb68" providerId="ADAL" clId="{6774C319-879D-4749-827A-B8A42A6D3417}" dt="2023-04-12T06:43:17.210" v="96" actId="2696"/>
        <pc:sldMkLst>
          <pc:docMk/>
          <pc:sldMk cId="236373461" sldId="305"/>
        </pc:sldMkLst>
        <pc:spChg chg="mod">
          <ac:chgData name="Sun Teik Heng" userId="f6c97f9a-598a-4889-b849-873195c7bb68" providerId="ADAL" clId="{6774C319-879D-4749-827A-B8A42A6D3417}" dt="2023-04-12T06:41:09.880" v="24" actId="20577"/>
          <ac:spMkLst>
            <pc:docMk/>
            <pc:sldMk cId="236373461" sldId="305"/>
            <ac:spMk id="4" creationId="{00000000-0000-0000-0000-000000000000}"/>
          </ac:spMkLst>
        </pc:spChg>
      </pc:sldChg>
      <pc:sldChg chg="modSp mod">
        <pc:chgData name="Sun Teik Heng" userId="f6c97f9a-598a-4889-b849-873195c7bb68" providerId="ADAL" clId="{6774C319-879D-4749-827A-B8A42A6D3417}" dt="2023-04-12T06:43:59.524" v="106" actId="20577"/>
        <pc:sldMkLst>
          <pc:docMk/>
          <pc:sldMk cId="647469679" sldId="305"/>
        </pc:sldMkLst>
        <pc:spChg chg="mod">
          <ac:chgData name="Sun Teik Heng" userId="f6c97f9a-598a-4889-b849-873195c7bb68" providerId="ADAL" clId="{6774C319-879D-4749-827A-B8A42A6D3417}" dt="2023-04-12T06:43:59.524" v="106" actId="20577"/>
          <ac:spMkLst>
            <pc:docMk/>
            <pc:sldMk cId="647469679" sldId="305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E3BFF-7398-4442-B5FC-F79E5DDBB20A}" type="datetimeFigureOut">
              <a:rPr lang="en-MY" smtClean="0"/>
              <a:t>10/7/2023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C9100-2CB5-4C4C-B1B1-28D67B8F857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1188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26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4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135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54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7/10/2023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1990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02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919790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  <p:sldLayoutId id="2147483961" r:id="rId7"/>
    <p:sldLayoutId id="2147483962" r:id="rId8"/>
    <p:sldLayoutId id="2147483963" r:id="rId9"/>
    <p:sldLayoutId id="2147483964" r:id="rId10"/>
    <p:sldLayoutId id="21474839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03A43-D319-48B5-8FE6-020E88FE9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6600" y="1440440"/>
            <a:ext cx="6066920" cy="4312402"/>
          </a:xfrm>
        </p:spPr>
        <p:txBody>
          <a:bodyPr anchor="ctr">
            <a:normAutofit/>
          </a:bodyPr>
          <a:lstStyle/>
          <a:p>
            <a:r>
              <a:rPr lang="en-MY" sz="6800" dirty="0">
                <a:solidFill>
                  <a:schemeClr val="tx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Group Name:</a:t>
            </a:r>
          </a:p>
        </p:txBody>
      </p:sp>
    </p:spTree>
    <p:extLst>
      <p:ext uri="{BB962C8B-B14F-4D97-AF65-F5344CB8AC3E}">
        <p14:creationId xmlns:p14="http://schemas.microsoft.com/office/powerpoint/2010/main" val="36540410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65564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9" name="Oval 8"/>
          <p:cNvSpPr/>
          <p:nvPr/>
        </p:nvSpPr>
        <p:spPr>
          <a:xfrm>
            <a:off x="3326505" y="137471"/>
            <a:ext cx="5513294" cy="1035423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600" dirty="0">
                <a:solidFill>
                  <a:schemeClr val="tx1"/>
                </a:solidFill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Group Members</a:t>
            </a:r>
            <a:endParaRPr lang="en-MY" sz="3600" dirty="0">
              <a:solidFill>
                <a:schemeClr val="tx1"/>
              </a:solidFill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5138E18F-E8D9-4027-9AAA-BEDF4AE5B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07825"/>
              </p:ext>
            </p:extLst>
          </p:nvPr>
        </p:nvGraphicFramePr>
        <p:xfrm>
          <a:off x="1003520" y="3881201"/>
          <a:ext cx="10183091" cy="266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1247">
                  <a:extLst>
                    <a:ext uri="{9D8B030D-6E8A-4147-A177-3AD203B41FA5}">
                      <a16:colId xmlns:a16="http://schemas.microsoft.com/office/drawing/2014/main" val="602686452"/>
                    </a:ext>
                  </a:extLst>
                </a:gridCol>
                <a:gridCol w="2329557">
                  <a:extLst>
                    <a:ext uri="{9D8B030D-6E8A-4147-A177-3AD203B41FA5}">
                      <a16:colId xmlns:a16="http://schemas.microsoft.com/office/drawing/2014/main" val="4152089062"/>
                    </a:ext>
                  </a:extLst>
                </a:gridCol>
                <a:gridCol w="2344359">
                  <a:extLst>
                    <a:ext uri="{9D8B030D-6E8A-4147-A177-3AD203B41FA5}">
                      <a16:colId xmlns:a16="http://schemas.microsoft.com/office/drawing/2014/main" val="3267389789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1201186993"/>
                    </a:ext>
                  </a:extLst>
                </a:gridCol>
                <a:gridCol w="2119746">
                  <a:extLst>
                    <a:ext uri="{9D8B030D-6E8A-4147-A177-3AD203B41FA5}">
                      <a16:colId xmlns:a16="http://schemas.microsoft.com/office/drawing/2014/main" val="2412877702"/>
                    </a:ext>
                  </a:extLst>
                </a:gridCol>
              </a:tblGrid>
              <a:tr h="665019">
                <a:tc>
                  <a:txBody>
                    <a:bodyPr/>
                    <a:lstStyle/>
                    <a:p>
                      <a:r>
                        <a:rPr lang="en-MY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93133"/>
                  </a:ext>
                </a:extLst>
              </a:tr>
              <a:tr h="665019">
                <a:tc>
                  <a:txBody>
                    <a:bodyPr/>
                    <a:lstStyle/>
                    <a:p>
                      <a:r>
                        <a:rPr lang="en-MY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00875"/>
                  </a:ext>
                </a:extLst>
              </a:tr>
              <a:tr h="665019">
                <a:tc>
                  <a:txBody>
                    <a:bodyPr/>
                    <a:lstStyle/>
                    <a:p>
                      <a:r>
                        <a:rPr lang="en-MY" dirty="0"/>
                        <a:t>Practical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577051"/>
                  </a:ext>
                </a:extLst>
              </a:tr>
              <a:tr h="665019">
                <a:tc>
                  <a:txBody>
                    <a:bodyPr/>
                    <a:lstStyle/>
                    <a:p>
                      <a:r>
                        <a:rPr lang="en-MY" dirty="0"/>
                        <a:t>Web pages created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6157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39FAB85-BC54-48B3-9A98-3C4A1BD10BC1}"/>
              </a:ext>
            </a:extLst>
          </p:cNvPr>
          <p:cNvSpPr/>
          <p:nvPr/>
        </p:nvSpPr>
        <p:spPr>
          <a:xfrm>
            <a:off x="2521527" y="2319536"/>
            <a:ext cx="1870364" cy="130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&lt;Place Your Photo Here&gt;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1AF2F-00BA-442C-A66C-C04A9F8803F6}"/>
              </a:ext>
            </a:extLst>
          </p:cNvPr>
          <p:cNvSpPr/>
          <p:nvPr/>
        </p:nvSpPr>
        <p:spPr>
          <a:xfrm>
            <a:off x="4856017" y="2319536"/>
            <a:ext cx="1870364" cy="130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&lt;Place Your Photo Here&gt;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BE96F6-9289-4DDD-A7AB-3B1C6DB66695}"/>
              </a:ext>
            </a:extLst>
          </p:cNvPr>
          <p:cNvSpPr/>
          <p:nvPr/>
        </p:nvSpPr>
        <p:spPr>
          <a:xfrm>
            <a:off x="7076208" y="2332040"/>
            <a:ext cx="1870364" cy="130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&lt;Place Your Photo Here&gt;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2CA9DF-4E75-442D-8938-C046992EE365}"/>
              </a:ext>
            </a:extLst>
          </p:cNvPr>
          <p:cNvSpPr/>
          <p:nvPr/>
        </p:nvSpPr>
        <p:spPr>
          <a:xfrm>
            <a:off x="9296400" y="2332040"/>
            <a:ext cx="1870364" cy="1309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&lt;Place Your Photo Here&gt;</a:t>
            </a:r>
          </a:p>
        </p:txBody>
      </p:sp>
    </p:spTree>
    <p:extLst>
      <p:ext uri="{BB962C8B-B14F-4D97-AF65-F5344CB8AC3E}">
        <p14:creationId xmlns:p14="http://schemas.microsoft.com/office/powerpoint/2010/main" val="343709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SG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SG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(Member 1 - &lt;Write Your Name&gt;)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Present &amp; demo web pages that had been develop and include what technologies that had been applied.</a:t>
            </a:r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3375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SG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SG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(Member 2 - &lt;Write Your Name&gt;)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Present &amp; demo web pages that had been develop and include what technologies that had been applied.</a:t>
            </a:r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7065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SG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SG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(Member 3 - &lt;Write Your Name&gt;)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Present &amp; demo web pages that had been develop and include what technologies that had been applied.</a:t>
            </a:r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4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</a:br>
            <a:r>
              <a:rPr lang="en-US" sz="3600" dirty="0">
                <a:latin typeface="Adobe Gothic Std B" panose="020B0800000000000000" pitchFamily="34" charset="-128"/>
                <a:ea typeface="Adobe Gothic Std B" panose="020B0800000000000000" pitchFamily="34" charset="-128"/>
              </a:rPr>
              <a:t>(Member 4 - &lt;write your name&gt;)</a:t>
            </a:r>
            <a:endParaRPr lang="en-MY" sz="3600" dirty="0"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Present &amp; demo web pages that had been develop and include what technologies that had been applied.</a:t>
            </a:r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  <a:p>
            <a:endParaRPr lang="en-MY" dirty="0"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46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5078-FB04-4D05-BCA5-48A3C81C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61C96-7103-42FD-84EA-BC0BE0F6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  <p:pic>
        <p:nvPicPr>
          <p:cNvPr id="1026" name="Picture 2" descr="“thank you”的图片搜索结果">
            <a:extLst>
              <a:ext uri="{FF2B5EF4-FFF2-40B4-BE49-F238E27FC236}">
                <a16:creationId xmlns:a16="http://schemas.microsoft.com/office/drawing/2014/main" id="{7515D299-AD1B-4299-A20D-635FCCD56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21075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1225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150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Adobe Fan Heiti Std B</vt:lpstr>
      <vt:lpstr>Adobe Gothic Std B</vt:lpstr>
      <vt:lpstr>Calibri</vt:lpstr>
      <vt:lpstr>Garamond</vt:lpstr>
      <vt:lpstr>Savon</vt:lpstr>
      <vt:lpstr>Group Name:</vt:lpstr>
      <vt:lpstr>PowerPoint Presentation</vt:lpstr>
      <vt:lpstr> (Member 1 - &lt;Write Your Name&gt;)</vt:lpstr>
      <vt:lpstr> (Member 2 - &lt;Write Your Name&gt;)</vt:lpstr>
      <vt:lpstr> (Member 3 - &lt;Write Your Name&gt;)</vt:lpstr>
      <vt:lpstr> (Member 4 - &lt;write your name&gt;)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3 Flixgo cinemas</dc:title>
  <dc:creator>office 365</dc:creator>
  <cp:lastModifiedBy>norfatihasubri@gmail.com</cp:lastModifiedBy>
  <cp:revision>19</cp:revision>
  <dcterms:created xsi:type="dcterms:W3CDTF">2019-11-27T19:41:14Z</dcterms:created>
  <dcterms:modified xsi:type="dcterms:W3CDTF">2023-07-09T18:21:27Z</dcterms:modified>
</cp:coreProperties>
</file>