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83" r:id="rId1"/>
  </p:sldMasterIdLst>
  <p:sldIdLst>
    <p:sldId id="256" r:id="rId2"/>
    <p:sldId id="257" r:id="rId3"/>
    <p:sldId id="258" r:id="rId4"/>
  </p:sldIdLst>
  <p:sldSz cx="36004500" cy="51206400"/>
  <p:notesSz cx="6858000" cy="9144000"/>
  <p:defaultTextStyle>
    <a:defPPr>
      <a:defRPr lang="es-ES_tradnl"/>
    </a:defPPr>
    <a:lvl1pPr algn="l" rtl="0" fontAlgn="base">
      <a:spcBef>
        <a:spcPct val="0"/>
      </a:spcBef>
      <a:spcAft>
        <a:spcPct val="0"/>
      </a:spcAft>
      <a:defRPr sz="9800" kern="1200">
        <a:solidFill>
          <a:schemeClr val="tx1"/>
        </a:solidFill>
        <a:latin typeface="Arial" charset="0"/>
        <a:ea typeface="ＭＳ Ｐゴシック" charset="0"/>
        <a:cs typeface="+mn-cs"/>
      </a:defRPr>
    </a:lvl1pPr>
    <a:lvl2pPr marL="457200" algn="l" rtl="0" fontAlgn="base">
      <a:spcBef>
        <a:spcPct val="0"/>
      </a:spcBef>
      <a:spcAft>
        <a:spcPct val="0"/>
      </a:spcAft>
      <a:defRPr sz="9800" kern="1200">
        <a:solidFill>
          <a:schemeClr val="tx1"/>
        </a:solidFill>
        <a:latin typeface="Arial" charset="0"/>
        <a:ea typeface="ＭＳ Ｐゴシック" charset="0"/>
        <a:cs typeface="+mn-cs"/>
      </a:defRPr>
    </a:lvl2pPr>
    <a:lvl3pPr marL="914400" algn="l" rtl="0" fontAlgn="base">
      <a:spcBef>
        <a:spcPct val="0"/>
      </a:spcBef>
      <a:spcAft>
        <a:spcPct val="0"/>
      </a:spcAft>
      <a:defRPr sz="9800" kern="1200">
        <a:solidFill>
          <a:schemeClr val="tx1"/>
        </a:solidFill>
        <a:latin typeface="Arial" charset="0"/>
        <a:ea typeface="ＭＳ Ｐゴシック" charset="0"/>
        <a:cs typeface="+mn-cs"/>
      </a:defRPr>
    </a:lvl3pPr>
    <a:lvl4pPr marL="1371600" algn="l" rtl="0" fontAlgn="base">
      <a:spcBef>
        <a:spcPct val="0"/>
      </a:spcBef>
      <a:spcAft>
        <a:spcPct val="0"/>
      </a:spcAft>
      <a:defRPr sz="9800" kern="1200">
        <a:solidFill>
          <a:schemeClr val="tx1"/>
        </a:solidFill>
        <a:latin typeface="Arial" charset="0"/>
        <a:ea typeface="ＭＳ Ｐゴシック" charset="0"/>
        <a:cs typeface="+mn-cs"/>
      </a:defRPr>
    </a:lvl4pPr>
    <a:lvl5pPr marL="1828800" algn="l" rtl="0" fontAlgn="base">
      <a:spcBef>
        <a:spcPct val="0"/>
      </a:spcBef>
      <a:spcAft>
        <a:spcPct val="0"/>
      </a:spcAft>
      <a:defRPr sz="9800" kern="1200">
        <a:solidFill>
          <a:schemeClr val="tx1"/>
        </a:solidFill>
        <a:latin typeface="Arial" charset="0"/>
        <a:ea typeface="ＭＳ Ｐゴシック" charset="0"/>
        <a:cs typeface="+mn-cs"/>
      </a:defRPr>
    </a:lvl5pPr>
    <a:lvl6pPr marL="2286000" algn="l" defTabSz="457200" rtl="0" eaLnBrk="1" latinLnBrk="0" hangingPunct="1">
      <a:defRPr sz="9800" kern="1200">
        <a:solidFill>
          <a:schemeClr val="tx1"/>
        </a:solidFill>
        <a:latin typeface="Arial" charset="0"/>
        <a:ea typeface="ＭＳ Ｐゴシック" charset="0"/>
        <a:cs typeface="+mn-cs"/>
      </a:defRPr>
    </a:lvl6pPr>
    <a:lvl7pPr marL="2743200" algn="l" defTabSz="457200" rtl="0" eaLnBrk="1" latinLnBrk="0" hangingPunct="1">
      <a:defRPr sz="9800" kern="1200">
        <a:solidFill>
          <a:schemeClr val="tx1"/>
        </a:solidFill>
        <a:latin typeface="Arial" charset="0"/>
        <a:ea typeface="ＭＳ Ｐゴシック" charset="0"/>
        <a:cs typeface="+mn-cs"/>
      </a:defRPr>
    </a:lvl7pPr>
    <a:lvl8pPr marL="3200400" algn="l" defTabSz="457200" rtl="0" eaLnBrk="1" latinLnBrk="0" hangingPunct="1">
      <a:defRPr sz="9800" kern="1200">
        <a:solidFill>
          <a:schemeClr val="tx1"/>
        </a:solidFill>
        <a:latin typeface="Arial" charset="0"/>
        <a:ea typeface="ＭＳ Ｐゴシック" charset="0"/>
        <a:cs typeface="+mn-cs"/>
      </a:defRPr>
    </a:lvl8pPr>
    <a:lvl9pPr marL="3657600" algn="l" defTabSz="457200" rtl="0" eaLnBrk="1" latinLnBrk="0" hangingPunct="1">
      <a:defRPr sz="9800"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351"/>
    <a:srgbClr val="004080"/>
    <a:srgbClr val="0080FF"/>
    <a:srgbClr val="092881"/>
    <a:srgbClr val="5977F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9820" autoAdjust="0"/>
  </p:normalViewPr>
  <p:slideViewPr>
    <p:cSldViewPr>
      <p:cViewPr>
        <p:scale>
          <a:sx n="20" d="100"/>
          <a:sy n="20" d="100"/>
        </p:scale>
        <p:origin x="-1050" y="624"/>
      </p:cViewPr>
      <p:guideLst>
        <p:guide orient="horz" pos="16129"/>
        <p:guide pos="113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28873003"/>
            <a:ext cx="36004500" cy="22333397"/>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12" name="Rectangle 11"/>
          <p:cNvSpPr/>
          <p:nvPr/>
        </p:nvSpPr>
        <p:spPr>
          <a:xfrm>
            <a:off x="0" y="0"/>
            <a:ext cx="36004500" cy="28873003"/>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dirty="0"/>
          </a:p>
        </p:txBody>
      </p:sp>
      <p:sp>
        <p:nvSpPr>
          <p:cNvPr id="13" name="Rectangle 12"/>
          <p:cNvSpPr/>
          <p:nvPr/>
        </p:nvSpPr>
        <p:spPr>
          <a:xfrm>
            <a:off x="0" y="19803922"/>
            <a:ext cx="36004500" cy="17068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14" name="Oval 13"/>
          <p:cNvSpPr/>
          <p:nvPr/>
        </p:nvSpPr>
        <p:spPr>
          <a:xfrm>
            <a:off x="0" y="11948160"/>
            <a:ext cx="36004500" cy="381203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3" name="Subtitle 2"/>
          <p:cNvSpPr>
            <a:spLocks noGrp="1"/>
          </p:cNvSpPr>
          <p:nvPr>
            <p:ph type="subTitle" idx="1"/>
          </p:nvPr>
        </p:nvSpPr>
        <p:spPr>
          <a:xfrm>
            <a:off x="5803068" y="37725673"/>
            <a:ext cx="22195727" cy="6586489"/>
          </a:xfrm>
        </p:spPr>
        <p:txBody>
          <a:bodyPr>
            <a:normAutofit/>
          </a:bodyPr>
          <a:lstStyle>
            <a:lvl1pPr marL="0" indent="0" algn="l">
              <a:buNone/>
              <a:defRPr sz="12000">
                <a:solidFill>
                  <a:schemeClr val="tx2"/>
                </a:solidFill>
              </a:defRPr>
            </a:lvl1pPr>
            <a:lvl2pPr marL="2491740" indent="0" algn="ctr">
              <a:buNone/>
              <a:defRPr>
                <a:solidFill>
                  <a:schemeClr val="tx1">
                    <a:tint val="75000"/>
                  </a:schemeClr>
                </a:solidFill>
              </a:defRPr>
            </a:lvl2pPr>
            <a:lvl3pPr marL="4983480" indent="0" algn="ctr">
              <a:buNone/>
              <a:defRPr>
                <a:solidFill>
                  <a:schemeClr val="tx1">
                    <a:tint val="75000"/>
                  </a:schemeClr>
                </a:solidFill>
              </a:defRPr>
            </a:lvl3pPr>
            <a:lvl4pPr marL="7475220" indent="0" algn="ctr">
              <a:buNone/>
              <a:defRPr>
                <a:solidFill>
                  <a:schemeClr val="tx1">
                    <a:tint val="75000"/>
                  </a:schemeClr>
                </a:solidFill>
              </a:defRPr>
            </a:lvl4pPr>
            <a:lvl5pPr marL="9966960" indent="0" algn="ctr">
              <a:buNone/>
              <a:defRPr>
                <a:solidFill>
                  <a:schemeClr val="tx1">
                    <a:tint val="75000"/>
                  </a:schemeClr>
                </a:solidFill>
              </a:defRPr>
            </a:lvl5pPr>
            <a:lvl6pPr marL="12458700" indent="0" algn="ctr">
              <a:buNone/>
              <a:defRPr>
                <a:solidFill>
                  <a:schemeClr val="tx1">
                    <a:tint val="75000"/>
                  </a:schemeClr>
                </a:solidFill>
              </a:defRPr>
            </a:lvl6pPr>
            <a:lvl7pPr marL="14950440" indent="0" algn="ctr">
              <a:buNone/>
              <a:defRPr>
                <a:solidFill>
                  <a:schemeClr val="tx1">
                    <a:tint val="75000"/>
                  </a:schemeClr>
                </a:solidFill>
              </a:defRPr>
            </a:lvl7pPr>
            <a:lvl8pPr marL="17442180" indent="0" algn="ctr">
              <a:buNone/>
              <a:defRPr>
                <a:solidFill>
                  <a:schemeClr val="tx1">
                    <a:tint val="75000"/>
                  </a:schemeClr>
                </a:solidFill>
              </a:defRPr>
            </a:lvl8pPr>
            <a:lvl9pPr marL="19933920" indent="0" algn="ctr">
              <a:buNone/>
              <a:defRPr>
                <a:solidFill>
                  <a:schemeClr val="tx1">
                    <a:tint val="75000"/>
                  </a:schemeClr>
                </a:solidFill>
              </a:defRPr>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10/16/2012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‹Nº›</a:t>
            </a:fld>
            <a:endParaRPr kumimoji="0" lang="en-US" dirty="0">
              <a:solidFill>
                <a:schemeClr val="accent3">
                  <a:shade val="75000"/>
                </a:schemeClr>
              </a:solidFill>
            </a:endParaRPr>
          </a:p>
        </p:txBody>
      </p:sp>
      <p:sp>
        <p:nvSpPr>
          <p:cNvPr id="2" name="Title 1"/>
          <p:cNvSpPr>
            <a:spLocks noGrp="1"/>
          </p:cNvSpPr>
          <p:nvPr>
            <p:ph type="ctrTitle"/>
          </p:nvPr>
        </p:nvSpPr>
        <p:spPr>
          <a:xfrm>
            <a:off x="3219227" y="23387769"/>
            <a:ext cx="28252945" cy="13388980"/>
          </a:xfrm>
          <a:effectLst/>
        </p:spPr>
        <p:txBody>
          <a:bodyPr>
            <a:noAutofit/>
          </a:bodyPr>
          <a:lstStyle>
            <a:lvl1pPr marL="3488436" indent="-2491740" algn="l">
              <a:defRPr sz="29400"/>
            </a:lvl1pPr>
          </a:lstStyle>
          <a:p>
            <a:r>
              <a:rPr lang="es-ES_tradnl" smtClean="0"/>
              <a:t>Clic para editar título</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Vertical Text Placeholder 2"/>
          <p:cNvSpPr>
            <a:spLocks noGrp="1"/>
          </p:cNvSpPr>
          <p:nvPr>
            <p:ph type="body" orient="vert" idx="1"/>
          </p:nvPr>
        </p:nvSpPr>
        <p:spPr>
          <a:xfrm>
            <a:off x="7500938" y="5462009"/>
            <a:ext cx="25203150" cy="25944576"/>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5537953-B4E5-9C4D-989D-7C049F3D8AA6}" type="slidenum">
              <a:rPr lang="es-ES_tradnl" smtClean="0"/>
              <a:pPr/>
              <a:t>‹Nº›</a:t>
            </a:fld>
            <a:endParaRPr lang="es-ES_tradn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542922" y="2811331"/>
            <a:ext cx="8101013" cy="39112931"/>
          </a:xfrm>
          <a:effectLst/>
        </p:spPr>
        <p:txBody>
          <a:bodyPr vert="eaVert"/>
          <a:lstStyle>
            <a:lvl1pPr algn="l">
              <a:defRPr/>
            </a:lvl1pPr>
          </a:lstStyle>
          <a:p>
            <a:r>
              <a:rPr lang="es-ES_tradnl" smtClean="0"/>
              <a:t>Clic para editar título</a:t>
            </a:r>
            <a:endParaRPr lang="en-US"/>
          </a:p>
        </p:txBody>
      </p:sp>
      <p:sp>
        <p:nvSpPr>
          <p:cNvPr id="3" name="Vertical Text Placeholder 2"/>
          <p:cNvSpPr>
            <a:spLocks noGrp="1"/>
          </p:cNvSpPr>
          <p:nvPr>
            <p:ph type="body" orient="vert" idx="1"/>
          </p:nvPr>
        </p:nvSpPr>
        <p:spPr>
          <a:xfrm>
            <a:off x="13088697" y="5462012"/>
            <a:ext cx="19015318" cy="36547310"/>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2E1851F-D89B-434C-AB44-201A18794209}" type="slidenum">
              <a:rPr lang="es-ES_tradnl" smtClean="0"/>
              <a:pPr/>
              <a:t>‹Nº›</a:t>
            </a:fld>
            <a:endParaRPr lang="es-ES_trad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43DD8A5-70BA-3742-B60D-0143C24B797E}" type="slidenum">
              <a:rPr lang="es-ES_tradnl" smtClean="0"/>
              <a:pPr/>
              <a:t>‹Nº›</a:t>
            </a:fld>
            <a:endParaRPr lang="es-ES_tradnl"/>
          </a:p>
        </p:txBody>
      </p:sp>
      <p:sp>
        <p:nvSpPr>
          <p:cNvPr id="8" name="Title 7"/>
          <p:cNvSpPr>
            <a:spLocks noGrp="1"/>
          </p:cNvSpPr>
          <p:nvPr>
            <p:ph type="title"/>
          </p:nvPr>
        </p:nvSpPr>
        <p:spPr/>
        <p:txBody>
          <a:bodyPr/>
          <a:lstStyle/>
          <a:p>
            <a:r>
              <a:rPr lang="es-ES_tradnl" smtClean="0"/>
              <a:t>Clic para editar título</a:t>
            </a:r>
            <a:endParaRPr lang="en-US"/>
          </a:p>
        </p:txBody>
      </p:sp>
      <p:sp>
        <p:nvSpPr>
          <p:cNvPr id="10" name="Content Placeholder 9"/>
          <p:cNvSpPr>
            <a:spLocks noGrp="1"/>
          </p:cNvSpPr>
          <p:nvPr>
            <p:ph sz="quarter" idx="13"/>
          </p:nvPr>
        </p:nvSpPr>
        <p:spPr>
          <a:xfrm>
            <a:off x="4500563" y="5462016"/>
            <a:ext cx="25203150" cy="25944576"/>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28873003"/>
            <a:ext cx="36004500" cy="22333397"/>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8" name="Rectangle 7"/>
          <p:cNvSpPr/>
          <p:nvPr/>
        </p:nvSpPr>
        <p:spPr>
          <a:xfrm>
            <a:off x="0" y="0"/>
            <a:ext cx="36004500" cy="28873003"/>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dirty="0"/>
          </a:p>
        </p:txBody>
      </p:sp>
      <p:sp>
        <p:nvSpPr>
          <p:cNvPr id="9" name="Rectangle 8"/>
          <p:cNvSpPr/>
          <p:nvPr/>
        </p:nvSpPr>
        <p:spPr>
          <a:xfrm>
            <a:off x="0" y="19803922"/>
            <a:ext cx="36004500" cy="17068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10" name="Oval 9"/>
          <p:cNvSpPr/>
          <p:nvPr/>
        </p:nvSpPr>
        <p:spPr>
          <a:xfrm>
            <a:off x="0" y="11948160"/>
            <a:ext cx="36004500" cy="381203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2" name="Title 1"/>
          <p:cNvSpPr>
            <a:spLocks noGrp="1"/>
          </p:cNvSpPr>
          <p:nvPr>
            <p:ph type="title"/>
          </p:nvPr>
        </p:nvSpPr>
        <p:spPr>
          <a:xfrm>
            <a:off x="8005706" y="16222438"/>
            <a:ext cx="23493747" cy="18094317"/>
          </a:xfrm>
          <a:effectLst/>
        </p:spPr>
        <p:txBody>
          <a:bodyPr anchor="b"/>
          <a:lstStyle>
            <a:lvl1pPr algn="r">
              <a:defRPr sz="25100" b="1" cap="none" baseline="0"/>
            </a:lvl1pPr>
          </a:lstStyle>
          <a:p>
            <a:r>
              <a:rPr lang="es-ES_tradnl" smtClean="0"/>
              <a:t>Clic para editar título</a:t>
            </a:r>
            <a:endParaRPr lang="en-US" dirty="0"/>
          </a:p>
        </p:txBody>
      </p:sp>
      <p:sp>
        <p:nvSpPr>
          <p:cNvPr id="3" name="Text Placeholder 2"/>
          <p:cNvSpPr>
            <a:spLocks noGrp="1"/>
          </p:cNvSpPr>
          <p:nvPr>
            <p:ph type="body" idx="1"/>
          </p:nvPr>
        </p:nvSpPr>
        <p:spPr>
          <a:xfrm>
            <a:off x="7963350" y="34402749"/>
            <a:ext cx="23508820" cy="6238101"/>
          </a:xfrm>
        </p:spPr>
        <p:txBody>
          <a:bodyPr anchor="t"/>
          <a:lstStyle>
            <a:lvl1pPr marL="0" indent="0" algn="r">
              <a:buNone/>
              <a:defRPr sz="10900">
                <a:solidFill>
                  <a:schemeClr val="tx2"/>
                </a:solidFill>
              </a:defRPr>
            </a:lvl1pPr>
            <a:lvl2pPr marL="2491740" indent="0">
              <a:buNone/>
              <a:defRPr sz="9800">
                <a:solidFill>
                  <a:schemeClr val="tx1">
                    <a:tint val="75000"/>
                  </a:schemeClr>
                </a:solidFill>
              </a:defRPr>
            </a:lvl2pPr>
            <a:lvl3pPr marL="4983480" indent="0">
              <a:buNone/>
              <a:defRPr sz="8700">
                <a:solidFill>
                  <a:schemeClr val="tx1">
                    <a:tint val="75000"/>
                  </a:schemeClr>
                </a:solidFill>
              </a:defRPr>
            </a:lvl3pPr>
            <a:lvl4pPr marL="7475220" indent="0">
              <a:buNone/>
              <a:defRPr sz="7600">
                <a:solidFill>
                  <a:schemeClr val="tx1">
                    <a:tint val="75000"/>
                  </a:schemeClr>
                </a:solidFill>
              </a:defRPr>
            </a:lvl4pPr>
            <a:lvl5pPr marL="9966960" indent="0">
              <a:buNone/>
              <a:defRPr sz="7600">
                <a:solidFill>
                  <a:schemeClr val="tx1">
                    <a:tint val="75000"/>
                  </a:schemeClr>
                </a:solidFill>
              </a:defRPr>
            </a:lvl5pPr>
            <a:lvl6pPr marL="12458700" indent="0">
              <a:buNone/>
              <a:defRPr sz="7600">
                <a:solidFill>
                  <a:schemeClr val="tx1">
                    <a:tint val="75000"/>
                  </a:schemeClr>
                </a:solidFill>
              </a:defRPr>
            </a:lvl6pPr>
            <a:lvl7pPr marL="14950440" indent="0">
              <a:buNone/>
              <a:defRPr sz="7600">
                <a:solidFill>
                  <a:schemeClr val="tx1">
                    <a:tint val="75000"/>
                  </a:schemeClr>
                </a:solidFill>
              </a:defRPr>
            </a:lvl7pPr>
            <a:lvl8pPr marL="17442180" indent="0">
              <a:buNone/>
              <a:defRPr sz="7600">
                <a:solidFill>
                  <a:schemeClr val="tx1">
                    <a:tint val="75000"/>
                  </a:schemeClr>
                </a:solidFill>
              </a:defRPr>
            </a:lvl8pPr>
            <a:lvl9pPr marL="19933920" indent="0">
              <a:buNone/>
              <a:defRPr sz="76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10/16/2012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‹Nº›</a:t>
            </a:fld>
            <a:endParaRPr kumimoji="0" lang="en-US" dirty="0">
              <a:solidFill>
                <a:schemeClr val="accent3">
                  <a:shade val="75000"/>
                </a:scheme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8B138C3-C88C-EB40-BE2F-A533E06A0D85}" type="slidenum">
              <a:rPr lang="es-ES_tradnl" smtClean="0"/>
              <a:pPr/>
              <a:t>‹Nº›</a:t>
            </a:fld>
            <a:endParaRPr lang="es-ES_tradnl"/>
          </a:p>
        </p:txBody>
      </p:sp>
      <p:sp>
        <p:nvSpPr>
          <p:cNvPr id="8" name="Title 7"/>
          <p:cNvSpPr>
            <a:spLocks noGrp="1"/>
          </p:cNvSpPr>
          <p:nvPr>
            <p:ph type="title"/>
          </p:nvPr>
        </p:nvSpPr>
        <p:spPr/>
        <p:txBody>
          <a:bodyPr/>
          <a:lstStyle/>
          <a:p>
            <a:r>
              <a:rPr lang="es-ES_tradnl" smtClean="0"/>
              <a:t>Clic para editar título</a:t>
            </a:r>
            <a:endParaRPr lang="en-US"/>
          </a:p>
        </p:txBody>
      </p:sp>
      <p:sp>
        <p:nvSpPr>
          <p:cNvPr id="9" name="Content Placeholder 8"/>
          <p:cNvSpPr>
            <a:spLocks noGrp="1"/>
          </p:cNvSpPr>
          <p:nvPr>
            <p:ph sz="quarter" idx="13"/>
          </p:nvPr>
        </p:nvSpPr>
        <p:spPr>
          <a:xfrm>
            <a:off x="4500559" y="5462009"/>
            <a:ext cx="13177647" cy="25944576"/>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11" name="Content Placeholder 10"/>
          <p:cNvSpPr>
            <a:spLocks noGrp="1"/>
          </p:cNvSpPr>
          <p:nvPr>
            <p:ph sz="quarter" idx="14"/>
          </p:nvPr>
        </p:nvSpPr>
        <p:spPr>
          <a:xfrm>
            <a:off x="18290286" y="5462016"/>
            <a:ext cx="13177647" cy="25944576"/>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00563" y="5462016"/>
            <a:ext cx="13177647" cy="4776890"/>
          </a:xfrm>
        </p:spPr>
        <p:txBody>
          <a:bodyPr anchor="b">
            <a:noAutofit/>
          </a:bodyPr>
          <a:lstStyle>
            <a:lvl1pPr marL="0" indent="0" algn="ctr">
              <a:buNone/>
              <a:defRPr lang="en-US" sz="131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491740" indent="0">
              <a:buNone/>
              <a:defRPr sz="10900" b="1"/>
            </a:lvl2pPr>
            <a:lvl3pPr marL="4983480" indent="0">
              <a:buNone/>
              <a:defRPr sz="9800" b="1"/>
            </a:lvl3pPr>
            <a:lvl4pPr marL="7475220" indent="0">
              <a:buNone/>
              <a:defRPr sz="8700" b="1"/>
            </a:lvl4pPr>
            <a:lvl5pPr marL="9966960" indent="0">
              <a:buNone/>
              <a:defRPr sz="8700" b="1"/>
            </a:lvl5pPr>
            <a:lvl6pPr marL="12458700" indent="0">
              <a:buNone/>
              <a:defRPr sz="8700" b="1"/>
            </a:lvl6pPr>
            <a:lvl7pPr marL="14950440" indent="0">
              <a:buNone/>
              <a:defRPr sz="8700" b="1"/>
            </a:lvl7pPr>
            <a:lvl8pPr marL="17442180" indent="0">
              <a:buNone/>
              <a:defRPr sz="8700" b="1"/>
            </a:lvl8pPr>
            <a:lvl9pPr marL="19933920" indent="0">
              <a:buNone/>
              <a:defRPr sz="87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4553510" y="10455775"/>
            <a:ext cx="13177647" cy="20482560"/>
          </a:xfrm>
        </p:spPr>
        <p:txBody>
          <a:bodyPr>
            <a:normAutofit/>
          </a:bodyPr>
          <a:lstStyle>
            <a:lvl1pPr>
              <a:defRPr sz="9800"/>
            </a:lvl1pPr>
            <a:lvl2pPr>
              <a:defRPr sz="9800"/>
            </a:lvl2pPr>
            <a:lvl3pPr>
              <a:defRPr sz="8700"/>
            </a:lvl3pPr>
            <a:lvl4pPr>
              <a:defRPr sz="8700"/>
            </a:lvl4pPr>
            <a:lvl5pPr>
              <a:defRPr sz="8700"/>
            </a:lvl5pPr>
            <a:lvl6pPr>
              <a:defRPr sz="8700"/>
            </a:lvl6pPr>
            <a:lvl7pPr>
              <a:defRPr sz="8700"/>
            </a:lvl7pPr>
            <a:lvl8pPr>
              <a:defRPr sz="8700"/>
            </a:lvl8pPr>
            <a:lvl9pPr>
              <a:defRPr sz="87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18298752" y="5462016"/>
            <a:ext cx="13177647" cy="4776890"/>
          </a:xfrm>
        </p:spPr>
        <p:txBody>
          <a:bodyPr anchor="b">
            <a:noAutofit/>
          </a:bodyPr>
          <a:lstStyle>
            <a:lvl1pPr marL="0" indent="0" algn="ctr">
              <a:buNone/>
              <a:defRPr lang="en-US" sz="131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491740" indent="0">
              <a:buNone/>
              <a:defRPr sz="10900" b="1"/>
            </a:lvl2pPr>
            <a:lvl3pPr marL="4983480" indent="0">
              <a:buNone/>
              <a:defRPr sz="9800" b="1"/>
            </a:lvl3pPr>
            <a:lvl4pPr marL="7475220" indent="0">
              <a:buNone/>
              <a:defRPr sz="8700" b="1"/>
            </a:lvl4pPr>
            <a:lvl5pPr marL="9966960" indent="0">
              <a:buNone/>
              <a:defRPr sz="8700" b="1"/>
            </a:lvl5pPr>
            <a:lvl6pPr marL="12458700" indent="0">
              <a:buNone/>
              <a:defRPr sz="8700" b="1"/>
            </a:lvl6pPr>
            <a:lvl7pPr marL="14950440" indent="0">
              <a:buNone/>
              <a:defRPr sz="8700" b="1"/>
            </a:lvl7pPr>
            <a:lvl8pPr marL="17442180" indent="0">
              <a:buNone/>
              <a:defRPr sz="8700" b="1"/>
            </a:lvl8pPr>
            <a:lvl9pPr marL="19933920" indent="0">
              <a:buNone/>
              <a:defRPr sz="8700" b="1"/>
            </a:lvl9pPr>
          </a:lstStyle>
          <a:p>
            <a:pPr marL="0" lvl="0" indent="0" algn="ctr" defTabSz="4983480" rtl="0" eaLnBrk="1" latinLnBrk="0" hangingPunct="1">
              <a:spcBef>
                <a:spcPct val="20000"/>
              </a:spcBef>
              <a:spcAft>
                <a:spcPts val="1635"/>
              </a:spcAft>
              <a:buClr>
                <a:schemeClr val="accent6">
                  <a:lumMod val="75000"/>
                </a:schemeClr>
              </a:buClr>
              <a:buSzPct val="130000"/>
              <a:buFont typeface="Georgia" pitchFamily="18" charset="0"/>
              <a:buNone/>
            </a:pPr>
            <a:r>
              <a:rPr lang="es-ES_tradnl" smtClean="0"/>
              <a:t>Haga clic para modificar el estilo de texto del patrón</a:t>
            </a:r>
          </a:p>
        </p:txBody>
      </p:sp>
      <p:sp>
        <p:nvSpPr>
          <p:cNvPr id="6" name="Content Placeholder 5"/>
          <p:cNvSpPr>
            <a:spLocks noGrp="1"/>
          </p:cNvSpPr>
          <p:nvPr>
            <p:ph sz="quarter" idx="4"/>
          </p:nvPr>
        </p:nvSpPr>
        <p:spPr>
          <a:xfrm>
            <a:off x="18289786" y="10446106"/>
            <a:ext cx="13177647" cy="20482560"/>
          </a:xfrm>
        </p:spPr>
        <p:txBody>
          <a:bodyPr>
            <a:normAutofit/>
          </a:bodyPr>
          <a:lstStyle>
            <a:lvl1pPr>
              <a:defRPr sz="9800"/>
            </a:lvl1pPr>
            <a:lvl2pPr>
              <a:defRPr sz="9800"/>
            </a:lvl2pPr>
            <a:lvl3pPr>
              <a:defRPr sz="8700"/>
            </a:lvl3pPr>
            <a:lvl4pPr>
              <a:defRPr sz="8700"/>
            </a:lvl4pPr>
            <a:lvl5pPr>
              <a:defRPr sz="8700"/>
            </a:lvl5pPr>
            <a:lvl6pPr>
              <a:defRPr sz="8700"/>
            </a:lvl6pPr>
            <a:lvl7pPr>
              <a:defRPr sz="8700"/>
            </a:lvl7pPr>
            <a:lvl8pPr>
              <a:defRPr sz="8700"/>
            </a:lvl8pPr>
            <a:lvl9pPr>
              <a:defRPr sz="87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84D18AED-CA9E-3643-9B11-DB8E2AF6E5F9}" type="slidenum">
              <a:rPr lang="es-ES_tradnl" smtClean="0"/>
              <a:pPr/>
              <a:t>‹Nº›</a:t>
            </a:fld>
            <a:endParaRPr lang="es-ES_tradnl"/>
          </a:p>
        </p:txBody>
      </p:sp>
      <p:sp>
        <p:nvSpPr>
          <p:cNvPr id="10" name="Title 9"/>
          <p:cNvSpPr>
            <a:spLocks noGrp="1"/>
          </p:cNvSpPr>
          <p:nvPr>
            <p:ph type="title"/>
          </p:nvPr>
        </p:nvSpPr>
        <p:spPr/>
        <p:txBody>
          <a:bodyPr/>
          <a:lstStyle/>
          <a:p>
            <a:r>
              <a:rPr lang="es-ES_tradnl" smtClean="0"/>
              <a:t>Clic para editar título</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Date Placeholder 2"/>
          <p:cNvSpPr>
            <a:spLocks noGrp="1"/>
          </p:cNvSpPr>
          <p:nvPr>
            <p:ph type="dt" sz="half" idx="10"/>
          </p:nvPr>
        </p:nvSpPr>
        <p:spPr/>
        <p:txBody>
          <a:bodyPr/>
          <a:lstStyle/>
          <a:p>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ED640B66-8908-554A-B739-CC9E249029CB}" type="slidenum">
              <a:rPr lang="es-ES_tradnl" smtClean="0"/>
              <a:pPr/>
              <a:t>‹Nº›</a:t>
            </a:fld>
            <a:endParaRPr lang="es-ES_tradnl"/>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8EFE4526-72DD-554E-BE42-3F8475F39270}" type="slidenum">
              <a:rPr lang="es-ES_tradnl" smtClean="0"/>
              <a:pPr/>
              <a:t>‹Nº›</a:t>
            </a:fld>
            <a:endParaRPr lang="es-ES_tradn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303938" y="16499844"/>
            <a:ext cx="14317085" cy="9396748"/>
          </a:xfrm>
          <a:effectLst/>
        </p:spPr>
        <p:txBody>
          <a:bodyPr anchor="b">
            <a:noAutofit/>
          </a:bodyPr>
          <a:lstStyle>
            <a:lvl1pPr marL="1245870" indent="-1245870" algn="l">
              <a:defRPr sz="15300" b="1">
                <a:effectLst/>
              </a:defRPr>
            </a:lvl1pPr>
          </a:lstStyle>
          <a:p>
            <a:r>
              <a:rPr lang="es-ES_tradnl" smtClean="0"/>
              <a:t>Clic para editar título</a:t>
            </a:r>
            <a:endParaRPr lang="en-US" dirty="0"/>
          </a:p>
        </p:txBody>
      </p:sp>
      <p:sp>
        <p:nvSpPr>
          <p:cNvPr id="3" name="Content Placeholder 2"/>
          <p:cNvSpPr>
            <a:spLocks noGrp="1"/>
          </p:cNvSpPr>
          <p:nvPr>
            <p:ph idx="1"/>
          </p:nvPr>
        </p:nvSpPr>
        <p:spPr>
          <a:xfrm>
            <a:off x="18086967" y="5462016"/>
            <a:ext cx="15817272" cy="36547317"/>
          </a:xfrm>
        </p:spPr>
        <p:txBody>
          <a:bodyPr anchor="ctr"/>
          <a:lstStyle>
            <a:lvl1pPr>
              <a:defRPr sz="12000"/>
            </a:lvl1pPr>
            <a:lvl2pPr>
              <a:defRPr sz="10900"/>
            </a:lvl2pPr>
            <a:lvl3pPr>
              <a:defRPr sz="9800"/>
            </a:lvl3pPr>
            <a:lvl4pPr>
              <a:defRPr sz="8700"/>
            </a:lvl4pPr>
            <a:lvl5pPr>
              <a:defRPr sz="7600"/>
            </a:lvl5pPr>
            <a:lvl6pPr>
              <a:defRPr sz="10900"/>
            </a:lvl6pPr>
            <a:lvl7pPr>
              <a:defRPr sz="10900"/>
            </a:lvl7pPr>
            <a:lvl8pPr>
              <a:defRPr sz="10900"/>
            </a:lvl8pPr>
            <a:lvl9pPr>
              <a:defRPr sz="109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4235825" y="26116921"/>
            <a:ext cx="13342849" cy="15975068"/>
          </a:xfrm>
        </p:spPr>
        <p:txBody>
          <a:bodyPr/>
          <a:lstStyle>
            <a:lvl1pPr marL="0" indent="0">
              <a:buNone/>
              <a:defRPr sz="7600"/>
            </a:lvl1pPr>
            <a:lvl2pPr marL="2491740" indent="0">
              <a:buNone/>
              <a:defRPr sz="6500"/>
            </a:lvl2pPr>
            <a:lvl3pPr marL="4983480" indent="0">
              <a:buNone/>
              <a:defRPr sz="5500"/>
            </a:lvl3pPr>
            <a:lvl4pPr marL="7475220" indent="0">
              <a:buNone/>
              <a:defRPr sz="4900"/>
            </a:lvl4pPr>
            <a:lvl5pPr marL="9966960" indent="0">
              <a:buNone/>
              <a:defRPr sz="4900"/>
            </a:lvl5pPr>
            <a:lvl6pPr marL="12458700" indent="0">
              <a:buNone/>
              <a:defRPr sz="4900"/>
            </a:lvl6pPr>
            <a:lvl7pPr marL="14950440" indent="0">
              <a:buNone/>
              <a:defRPr sz="4900"/>
            </a:lvl7pPr>
            <a:lvl8pPr marL="17442180" indent="0">
              <a:buNone/>
              <a:defRPr sz="4900"/>
            </a:lvl8pPr>
            <a:lvl9pPr marL="19933920" indent="0">
              <a:buNone/>
              <a:defRPr sz="4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E5BD89C7-577C-C243-A798-A990767C989A}" type="slidenum">
              <a:rPr lang="es-ES_tradnl" smtClean="0"/>
              <a:pPr/>
              <a:t>‹Nº›</a:t>
            </a:fld>
            <a:endParaRPr lang="es-ES_tradn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28873003"/>
            <a:ext cx="36004500" cy="22333397"/>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9" name="Rectangle 8"/>
          <p:cNvSpPr/>
          <p:nvPr/>
        </p:nvSpPr>
        <p:spPr>
          <a:xfrm>
            <a:off x="0" y="0"/>
            <a:ext cx="36004500" cy="28873003"/>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dirty="0"/>
          </a:p>
        </p:txBody>
      </p:sp>
      <p:sp>
        <p:nvSpPr>
          <p:cNvPr id="10" name="Rectangle 9"/>
          <p:cNvSpPr/>
          <p:nvPr/>
        </p:nvSpPr>
        <p:spPr>
          <a:xfrm>
            <a:off x="0" y="19803922"/>
            <a:ext cx="36004500" cy="17068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11" name="Oval 10"/>
          <p:cNvSpPr/>
          <p:nvPr/>
        </p:nvSpPr>
        <p:spPr>
          <a:xfrm>
            <a:off x="0" y="11948160"/>
            <a:ext cx="36004500" cy="381203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3" name="Picture Placeholder 2"/>
          <p:cNvSpPr>
            <a:spLocks noGrp="1"/>
          </p:cNvSpPr>
          <p:nvPr>
            <p:ph type="pic" idx="1"/>
          </p:nvPr>
        </p:nvSpPr>
        <p:spPr>
          <a:xfrm>
            <a:off x="17621002" y="8534400"/>
            <a:ext cx="16202025" cy="2335428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10900"/>
            </a:lvl1pPr>
            <a:lvl2pPr marL="2491740" indent="0">
              <a:buNone/>
              <a:defRPr sz="15300"/>
            </a:lvl2pPr>
            <a:lvl3pPr marL="4983480" indent="0">
              <a:buNone/>
              <a:defRPr sz="13100"/>
            </a:lvl3pPr>
            <a:lvl4pPr marL="7475220" indent="0">
              <a:buNone/>
              <a:defRPr sz="10900"/>
            </a:lvl4pPr>
            <a:lvl5pPr marL="9966960" indent="0">
              <a:buNone/>
              <a:defRPr sz="10900"/>
            </a:lvl5pPr>
            <a:lvl6pPr marL="12458700" indent="0">
              <a:buNone/>
              <a:defRPr sz="10900"/>
            </a:lvl6pPr>
            <a:lvl7pPr marL="14950440" indent="0">
              <a:buNone/>
              <a:defRPr sz="10900"/>
            </a:lvl7pPr>
            <a:lvl8pPr marL="17442180" indent="0">
              <a:buNone/>
              <a:defRPr sz="10900"/>
            </a:lvl8pPr>
            <a:lvl9pPr marL="19933920" indent="0">
              <a:buNone/>
              <a:defRPr sz="10900"/>
            </a:lvl9pPr>
          </a:lstStyle>
          <a:p>
            <a:r>
              <a:rPr lang="es-ES_tradnl"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3456680" y="7544962"/>
            <a:ext cx="14545574" cy="16150549"/>
          </a:xfrm>
        </p:spPr>
        <p:txBody>
          <a:bodyPr anchor="b"/>
          <a:lstStyle>
            <a:lvl1pPr marL="996696" indent="-996696">
              <a:buFont typeface="Georgia" pitchFamily="18" charset="0"/>
              <a:buChar char="*"/>
              <a:defRPr sz="8700"/>
            </a:lvl1pPr>
            <a:lvl2pPr marL="2491740" indent="0">
              <a:buNone/>
              <a:defRPr sz="6500"/>
            </a:lvl2pPr>
            <a:lvl3pPr marL="4983480" indent="0">
              <a:buNone/>
              <a:defRPr sz="5500"/>
            </a:lvl3pPr>
            <a:lvl4pPr marL="7475220" indent="0">
              <a:buNone/>
              <a:defRPr sz="4900"/>
            </a:lvl4pPr>
            <a:lvl5pPr marL="9966960" indent="0">
              <a:buNone/>
              <a:defRPr sz="4900"/>
            </a:lvl5pPr>
            <a:lvl6pPr marL="12458700" indent="0">
              <a:buNone/>
              <a:defRPr sz="4900"/>
            </a:lvl6pPr>
            <a:lvl7pPr marL="14950440" indent="0">
              <a:buNone/>
              <a:defRPr sz="4900"/>
            </a:lvl7pPr>
            <a:lvl8pPr marL="17442180" indent="0">
              <a:buNone/>
              <a:defRPr sz="4900"/>
            </a:lvl8pPr>
            <a:lvl9pPr marL="19933920" indent="0">
              <a:buNone/>
              <a:defRPr sz="4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152A70A4-5028-974C-B8EC-04EA72599D3B}" type="slidenum">
              <a:rPr lang="es-ES_tradnl" smtClean="0"/>
              <a:pPr/>
              <a:t>‹Nº›</a:t>
            </a:fld>
            <a:endParaRPr lang="es-ES_tradnl"/>
          </a:p>
        </p:txBody>
      </p:sp>
      <p:sp>
        <p:nvSpPr>
          <p:cNvPr id="2" name="Title 1"/>
          <p:cNvSpPr>
            <a:spLocks noGrp="1"/>
          </p:cNvSpPr>
          <p:nvPr>
            <p:ph type="title"/>
          </p:nvPr>
        </p:nvSpPr>
        <p:spPr>
          <a:xfrm>
            <a:off x="2863618" y="33334343"/>
            <a:ext cx="25135181" cy="8534400"/>
          </a:xfrm>
        </p:spPr>
        <p:txBody>
          <a:bodyPr anchor="b">
            <a:noAutofit/>
          </a:bodyPr>
          <a:lstStyle>
            <a:lvl1pPr algn="l">
              <a:defRPr sz="25100" b="1"/>
            </a:lvl1pPr>
          </a:lstStyle>
          <a:p>
            <a:r>
              <a:rPr lang="es-ES_tradnl" smtClean="0"/>
              <a:t>Clic para editar título</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38120320"/>
            <a:ext cx="36004500" cy="13086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8" name="Rectangle 7"/>
          <p:cNvSpPr/>
          <p:nvPr/>
        </p:nvSpPr>
        <p:spPr>
          <a:xfrm>
            <a:off x="0" y="0"/>
            <a:ext cx="36004500" cy="381203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dirty="0"/>
          </a:p>
        </p:txBody>
      </p:sp>
      <p:sp>
        <p:nvSpPr>
          <p:cNvPr id="9" name="Rectangle 8"/>
          <p:cNvSpPr/>
          <p:nvPr/>
        </p:nvSpPr>
        <p:spPr>
          <a:xfrm>
            <a:off x="0" y="28136670"/>
            <a:ext cx="36004500" cy="17068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10" name="Oval 9"/>
          <p:cNvSpPr/>
          <p:nvPr/>
        </p:nvSpPr>
        <p:spPr>
          <a:xfrm>
            <a:off x="0" y="11948160"/>
            <a:ext cx="36004500" cy="3812032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2" name="Title Placeholder 1"/>
          <p:cNvSpPr>
            <a:spLocks noGrp="1"/>
          </p:cNvSpPr>
          <p:nvPr>
            <p:ph type="title"/>
          </p:nvPr>
        </p:nvSpPr>
        <p:spPr>
          <a:xfrm>
            <a:off x="7061077" y="32645521"/>
            <a:ext cx="25643012" cy="8534400"/>
          </a:xfrm>
          <a:prstGeom prst="rect">
            <a:avLst/>
          </a:prstGeom>
          <a:effectLst/>
        </p:spPr>
        <p:txBody>
          <a:bodyPr vert="horz" lIns="498348" tIns="249174" rIns="498348" bIns="249174" rtlCol="0" anchor="t" anchorCtr="0">
            <a:noAutofit/>
          </a:bodyPr>
          <a:lstStyle/>
          <a:p>
            <a:r>
              <a:rPr lang="es-ES_tradnl" smtClean="0"/>
              <a:t>Clic para editar título</a:t>
            </a:r>
            <a:endParaRPr lang="en-US" dirty="0"/>
          </a:p>
        </p:txBody>
      </p:sp>
      <p:sp>
        <p:nvSpPr>
          <p:cNvPr id="3" name="Text Placeholder 2"/>
          <p:cNvSpPr>
            <a:spLocks noGrp="1"/>
          </p:cNvSpPr>
          <p:nvPr>
            <p:ph type="body" idx="1"/>
          </p:nvPr>
        </p:nvSpPr>
        <p:spPr>
          <a:xfrm>
            <a:off x="4500563" y="5467541"/>
            <a:ext cx="25203150" cy="25944576"/>
          </a:xfrm>
          <a:prstGeom prst="rect">
            <a:avLst/>
          </a:prstGeom>
        </p:spPr>
        <p:txBody>
          <a:bodyPr vert="horz" lIns="498348" tIns="249174" rIns="498348" bIns="249174"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24303037" y="46085764"/>
            <a:ext cx="9901238" cy="2726267"/>
          </a:xfrm>
          <a:prstGeom prst="rect">
            <a:avLst/>
          </a:prstGeom>
        </p:spPr>
        <p:txBody>
          <a:bodyPr vert="horz" lIns="498348" tIns="249174" rIns="498348" bIns="249174" rtlCol="0" anchor="ctr"/>
          <a:lstStyle>
            <a:lvl1pPr algn="r">
              <a:defRPr sz="6000" b="1">
                <a:solidFill>
                  <a:schemeClr val="tx1">
                    <a:lumMod val="50000"/>
                    <a:lumOff val="50000"/>
                  </a:schemeClr>
                </a:solidFill>
              </a:defRPr>
            </a:lvl1pPr>
          </a:lstStyle>
          <a:p>
            <a:endParaRPr lang="es-ES_tradnl"/>
          </a:p>
        </p:txBody>
      </p:sp>
      <p:sp>
        <p:nvSpPr>
          <p:cNvPr id="5" name="Footer Placeholder 4"/>
          <p:cNvSpPr>
            <a:spLocks noGrp="1"/>
          </p:cNvSpPr>
          <p:nvPr>
            <p:ph type="ftr" sz="quarter" idx="3"/>
          </p:nvPr>
        </p:nvSpPr>
        <p:spPr>
          <a:xfrm>
            <a:off x="1800223" y="46085764"/>
            <a:ext cx="13201654" cy="2726267"/>
          </a:xfrm>
          <a:prstGeom prst="rect">
            <a:avLst/>
          </a:prstGeom>
        </p:spPr>
        <p:txBody>
          <a:bodyPr vert="horz" lIns="498348" tIns="249174" rIns="498348" bIns="249174" rtlCol="0" anchor="ctr"/>
          <a:lstStyle>
            <a:lvl1pPr algn="l">
              <a:defRPr sz="6000" b="1">
                <a:solidFill>
                  <a:schemeClr val="tx1">
                    <a:lumMod val="50000"/>
                    <a:lumOff val="50000"/>
                  </a:schemeClr>
                </a:solidFill>
              </a:defRPr>
            </a:lvl1pPr>
          </a:lstStyle>
          <a:p>
            <a:endParaRPr lang="es-ES_tradnl"/>
          </a:p>
        </p:txBody>
      </p:sp>
      <p:sp>
        <p:nvSpPr>
          <p:cNvPr id="6" name="Slide Number Placeholder 5"/>
          <p:cNvSpPr>
            <a:spLocks noGrp="1"/>
          </p:cNvSpPr>
          <p:nvPr>
            <p:ph type="sldNum" sz="quarter" idx="4"/>
          </p:nvPr>
        </p:nvSpPr>
        <p:spPr>
          <a:xfrm>
            <a:off x="15001875" y="46085764"/>
            <a:ext cx="7200900" cy="2726267"/>
          </a:xfrm>
          <a:prstGeom prst="rect">
            <a:avLst/>
          </a:prstGeom>
        </p:spPr>
        <p:txBody>
          <a:bodyPr vert="horz" lIns="498348" tIns="249174" rIns="498348" bIns="249174" rtlCol="0" anchor="ctr"/>
          <a:lstStyle>
            <a:lvl1pPr algn="ctr">
              <a:defRPr sz="6500" b="1">
                <a:solidFill>
                  <a:schemeClr val="tx1">
                    <a:lumMod val="50000"/>
                    <a:lumOff val="50000"/>
                  </a:schemeClr>
                </a:solidFill>
              </a:defRPr>
            </a:lvl1pPr>
          </a:lstStyle>
          <a:p>
            <a:fld id="{7F70F6D7-5850-4C43-85D5-1D7D20C50C5C}" type="slidenum">
              <a:rPr lang="es-ES_tradnl" smtClean="0"/>
              <a:pPr/>
              <a:t>‹Nº›</a:t>
            </a:fld>
            <a:endParaRPr lang="es-ES_tradnl"/>
          </a:p>
        </p:txBody>
      </p:sp>
    </p:spTree>
  </p:cSld>
  <p:clrMap bg1="lt1" tx1="dk1" bg2="lt2" tx2="dk2" accent1="accent1" accent2="accent2" accent3="accent3" accent4="accent4" accent5="accent5" accent6="accent6" hlink="hlink" folHlink="folHlink"/>
  <p:sldLayoutIdLst>
    <p:sldLayoutId id="2147484384" r:id="rId1"/>
    <p:sldLayoutId id="2147484385" r:id="rId2"/>
    <p:sldLayoutId id="2147484386" r:id="rId3"/>
    <p:sldLayoutId id="2147484387" r:id="rId4"/>
    <p:sldLayoutId id="2147484388" r:id="rId5"/>
    <p:sldLayoutId id="2147484389" r:id="rId6"/>
    <p:sldLayoutId id="2147484390" r:id="rId7"/>
    <p:sldLayoutId id="2147484391" r:id="rId8"/>
    <p:sldLayoutId id="2147484392" r:id="rId9"/>
    <p:sldLayoutId id="2147484393" r:id="rId10"/>
    <p:sldLayoutId id="2147484394" r:id="rId11"/>
  </p:sldLayoutIdLst>
  <p:timing>
    <p:tnLst>
      <p:par>
        <p:cTn id="1" dur="indefinite" restart="never" nodeType="tmRoot"/>
      </p:par>
    </p:tnLst>
  </p:timing>
  <p:txStyles>
    <p:titleStyle>
      <a:lvl1pPr marL="1744218" indent="-1744218" algn="r" defTabSz="4983480" rtl="0" eaLnBrk="1" latinLnBrk="0" hangingPunct="1">
        <a:spcBef>
          <a:spcPct val="0"/>
        </a:spcBef>
        <a:buClr>
          <a:schemeClr val="accent6">
            <a:lumMod val="75000"/>
          </a:schemeClr>
        </a:buClr>
        <a:buSzPct val="128000"/>
        <a:buFont typeface="Georgia" pitchFamily="18" charset="0"/>
        <a:buChar char="*"/>
        <a:defRPr sz="251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45870"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12000" kern="1200">
          <a:solidFill>
            <a:schemeClr val="tx1">
              <a:lumMod val="75000"/>
              <a:lumOff val="25000"/>
            </a:schemeClr>
          </a:solidFill>
          <a:latin typeface="+mn-lt"/>
          <a:ea typeface="+mn-ea"/>
          <a:cs typeface="+mn-cs"/>
        </a:defRPr>
      </a:lvl1pPr>
      <a:lvl2pPr marL="2990088"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10900" kern="1200">
          <a:solidFill>
            <a:schemeClr val="tx1">
              <a:lumMod val="75000"/>
              <a:lumOff val="25000"/>
            </a:schemeClr>
          </a:solidFill>
          <a:latin typeface="+mn-lt"/>
          <a:ea typeface="+mn-ea"/>
          <a:cs typeface="+mn-cs"/>
        </a:defRPr>
      </a:lvl2pPr>
      <a:lvl3pPr marL="4485132"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9800" kern="1200">
          <a:solidFill>
            <a:schemeClr val="tx1">
              <a:lumMod val="75000"/>
              <a:lumOff val="25000"/>
            </a:schemeClr>
          </a:solidFill>
          <a:latin typeface="+mn-lt"/>
          <a:ea typeface="+mn-ea"/>
          <a:cs typeface="+mn-cs"/>
        </a:defRPr>
      </a:lvl3pPr>
      <a:lvl4pPr marL="5980176"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8700" kern="1200">
          <a:solidFill>
            <a:schemeClr val="tx1">
              <a:lumMod val="75000"/>
              <a:lumOff val="25000"/>
            </a:schemeClr>
          </a:solidFill>
          <a:latin typeface="+mn-lt"/>
          <a:ea typeface="+mn-ea"/>
          <a:cs typeface="+mn-cs"/>
        </a:defRPr>
      </a:lvl4pPr>
      <a:lvl5pPr marL="7574890"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7600" kern="1200">
          <a:solidFill>
            <a:schemeClr val="tx1">
              <a:lumMod val="75000"/>
              <a:lumOff val="25000"/>
            </a:schemeClr>
          </a:solidFill>
          <a:latin typeface="+mn-lt"/>
          <a:ea typeface="+mn-ea"/>
          <a:cs typeface="+mn-cs"/>
        </a:defRPr>
      </a:lvl5pPr>
      <a:lvl6pPr marL="9069934"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7600" kern="1200">
          <a:solidFill>
            <a:schemeClr val="tx1">
              <a:lumMod val="75000"/>
              <a:lumOff val="25000"/>
            </a:schemeClr>
          </a:solidFill>
          <a:latin typeface="+mn-lt"/>
          <a:ea typeface="+mn-ea"/>
          <a:cs typeface="+mn-cs"/>
        </a:defRPr>
      </a:lvl6pPr>
      <a:lvl7pPr marL="10714482"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7600" kern="1200">
          <a:solidFill>
            <a:schemeClr val="tx1">
              <a:lumMod val="75000"/>
              <a:lumOff val="25000"/>
            </a:schemeClr>
          </a:solidFill>
          <a:latin typeface="+mn-lt"/>
          <a:ea typeface="+mn-ea"/>
          <a:cs typeface="+mn-cs"/>
        </a:defRPr>
      </a:lvl7pPr>
      <a:lvl8pPr marL="12458700"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7600" kern="1200">
          <a:solidFill>
            <a:schemeClr val="tx1">
              <a:lumMod val="75000"/>
              <a:lumOff val="25000"/>
            </a:schemeClr>
          </a:solidFill>
          <a:latin typeface="+mn-lt"/>
          <a:ea typeface="+mn-ea"/>
          <a:cs typeface="+mn-cs"/>
        </a:defRPr>
      </a:lvl8pPr>
      <a:lvl9pPr marL="14103248"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7600" kern="1200">
          <a:solidFill>
            <a:schemeClr val="tx1">
              <a:lumMod val="75000"/>
              <a:lumOff val="25000"/>
            </a:schemeClr>
          </a:solidFill>
          <a:latin typeface="+mn-lt"/>
          <a:ea typeface="+mn-ea"/>
          <a:cs typeface="+mn-cs"/>
        </a:defRPr>
      </a:lvl9pPr>
    </p:bodyStyle>
    <p:otherStyle>
      <a:defPPr>
        <a:defRPr lang="en-US"/>
      </a:defPPr>
      <a:lvl1pPr marL="0" algn="l" defTabSz="4983480" rtl="0" eaLnBrk="1" latinLnBrk="0" hangingPunct="1">
        <a:defRPr sz="9800" kern="1200">
          <a:solidFill>
            <a:schemeClr val="tx1"/>
          </a:solidFill>
          <a:latin typeface="+mn-lt"/>
          <a:ea typeface="+mn-ea"/>
          <a:cs typeface="+mn-cs"/>
        </a:defRPr>
      </a:lvl1pPr>
      <a:lvl2pPr marL="2491740" algn="l" defTabSz="4983480" rtl="0" eaLnBrk="1" latinLnBrk="0" hangingPunct="1">
        <a:defRPr sz="9800" kern="1200">
          <a:solidFill>
            <a:schemeClr val="tx1"/>
          </a:solidFill>
          <a:latin typeface="+mn-lt"/>
          <a:ea typeface="+mn-ea"/>
          <a:cs typeface="+mn-cs"/>
        </a:defRPr>
      </a:lvl2pPr>
      <a:lvl3pPr marL="4983480" algn="l" defTabSz="4983480" rtl="0" eaLnBrk="1" latinLnBrk="0" hangingPunct="1">
        <a:defRPr sz="9800" kern="1200">
          <a:solidFill>
            <a:schemeClr val="tx1"/>
          </a:solidFill>
          <a:latin typeface="+mn-lt"/>
          <a:ea typeface="+mn-ea"/>
          <a:cs typeface="+mn-cs"/>
        </a:defRPr>
      </a:lvl3pPr>
      <a:lvl4pPr marL="7475220" algn="l" defTabSz="4983480" rtl="0" eaLnBrk="1" latinLnBrk="0" hangingPunct="1">
        <a:defRPr sz="9800" kern="1200">
          <a:solidFill>
            <a:schemeClr val="tx1"/>
          </a:solidFill>
          <a:latin typeface="+mn-lt"/>
          <a:ea typeface="+mn-ea"/>
          <a:cs typeface="+mn-cs"/>
        </a:defRPr>
      </a:lvl4pPr>
      <a:lvl5pPr marL="9966960" algn="l" defTabSz="4983480" rtl="0" eaLnBrk="1" latinLnBrk="0" hangingPunct="1">
        <a:defRPr sz="9800" kern="1200">
          <a:solidFill>
            <a:schemeClr val="tx1"/>
          </a:solidFill>
          <a:latin typeface="+mn-lt"/>
          <a:ea typeface="+mn-ea"/>
          <a:cs typeface="+mn-cs"/>
        </a:defRPr>
      </a:lvl5pPr>
      <a:lvl6pPr marL="12458700" algn="l" defTabSz="4983480" rtl="0" eaLnBrk="1" latinLnBrk="0" hangingPunct="1">
        <a:defRPr sz="9800" kern="1200">
          <a:solidFill>
            <a:schemeClr val="tx1"/>
          </a:solidFill>
          <a:latin typeface="+mn-lt"/>
          <a:ea typeface="+mn-ea"/>
          <a:cs typeface="+mn-cs"/>
        </a:defRPr>
      </a:lvl6pPr>
      <a:lvl7pPr marL="14950440" algn="l" defTabSz="4983480" rtl="0" eaLnBrk="1" latinLnBrk="0" hangingPunct="1">
        <a:defRPr sz="9800" kern="1200">
          <a:solidFill>
            <a:schemeClr val="tx1"/>
          </a:solidFill>
          <a:latin typeface="+mn-lt"/>
          <a:ea typeface="+mn-ea"/>
          <a:cs typeface="+mn-cs"/>
        </a:defRPr>
      </a:lvl7pPr>
      <a:lvl8pPr marL="17442180" algn="l" defTabSz="4983480" rtl="0" eaLnBrk="1" latinLnBrk="0" hangingPunct="1">
        <a:defRPr sz="9800" kern="1200">
          <a:solidFill>
            <a:schemeClr val="tx1"/>
          </a:solidFill>
          <a:latin typeface="+mn-lt"/>
          <a:ea typeface="+mn-ea"/>
          <a:cs typeface="+mn-cs"/>
        </a:defRPr>
      </a:lvl8pPr>
      <a:lvl9pPr marL="19933920" algn="l" defTabSz="4983480"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615950"/>
            <a:ext cx="2366963"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053" name="Text Box 5"/>
          <p:cNvSpPr txBox="1">
            <a:spLocks noChangeArrowheads="1"/>
          </p:cNvSpPr>
          <p:nvPr/>
        </p:nvSpPr>
        <p:spPr bwMode="auto">
          <a:xfrm>
            <a:off x="4032250" y="615950"/>
            <a:ext cx="26992263" cy="3694113"/>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5400" b="1" dirty="0">
                <a:solidFill>
                  <a:schemeClr val="bg1"/>
                </a:solidFill>
                <a:latin typeface="Times New Roman" charset="0"/>
                <a:cs typeface="Times New Roman" charset="0"/>
              </a:rPr>
              <a:t>EVALUACIÓN DE PROTOCOLOS DE RUTEAMIENTO PARA REDES DE SENSORES INALÁMBRICAS.</a:t>
            </a:r>
            <a:endParaRPr lang="es-ES" sz="5400" b="1" dirty="0">
              <a:solidFill>
                <a:schemeClr val="bg1"/>
              </a:solidFill>
              <a:latin typeface="Times New Roman" charset="0"/>
            </a:endParaRPr>
          </a:p>
          <a:p>
            <a:pPr algn="ctr" eaLnBrk="0" hangingPunct="0">
              <a:spcBef>
                <a:spcPct val="50000"/>
              </a:spcBef>
            </a:pPr>
            <a:r>
              <a:rPr lang="es-ES" sz="3800" b="1" dirty="0">
                <a:solidFill>
                  <a:schemeClr val="bg1"/>
                </a:solidFill>
                <a:latin typeface="Times New Roman" charset="0"/>
              </a:rPr>
              <a:t>Hernán Rodríguez Yáñez   –   Profesora Marta Barría Martínez</a:t>
            </a:r>
          </a:p>
          <a:p>
            <a:pPr algn="ctr" eaLnBrk="0" hangingPunct="0">
              <a:spcBef>
                <a:spcPct val="50000"/>
              </a:spcBef>
            </a:pPr>
            <a:r>
              <a:rPr lang="es-ES" sz="3800" b="1" dirty="0">
                <a:solidFill>
                  <a:schemeClr val="bg1"/>
                </a:solidFill>
                <a:latin typeface="Times New Roman" charset="0"/>
              </a:rPr>
              <a:t>Departamento de Computación - Facultad de Ciencias - Universidad de Valparaíso</a:t>
            </a:r>
            <a:r>
              <a:rPr lang="es-ES" sz="4400" b="1" dirty="0">
                <a:solidFill>
                  <a:schemeClr val="bg1"/>
                </a:solidFill>
                <a:latin typeface="Times New Roman" charset="0"/>
              </a:rPr>
              <a:t> </a:t>
            </a:r>
          </a:p>
        </p:txBody>
      </p:sp>
      <p:sp>
        <p:nvSpPr>
          <p:cNvPr id="2054" name="Text Box 6"/>
          <p:cNvSpPr txBox="1">
            <a:spLocks noChangeArrowheads="1"/>
          </p:cNvSpPr>
          <p:nvPr/>
        </p:nvSpPr>
        <p:spPr bwMode="auto">
          <a:xfrm>
            <a:off x="1223963" y="7097713"/>
            <a:ext cx="7777162" cy="5272087"/>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endParaRPr lang="es-ES" sz="2800" b="1" dirty="0">
              <a:solidFill>
                <a:srgbClr val="092881"/>
              </a:solidFill>
              <a:latin typeface="Times New Roman" charset="0"/>
            </a:endParaRPr>
          </a:p>
          <a:p>
            <a:pPr algn="just" eaLnBrk="0" hangingPunct="0">
              <a:spcBef>
                <a:spcPct val="50000"/>
              </a:spcBef>
            </a:pPr>
            <a:r>
              <a:rPr lang="es-ES" sz="2400" dirty="0">
                <a:latin typeface="Times New Roman" charset="0"/>
              </a:rPr>
              <a:t>El principal objetivo de este trabajo de título consiste en analizar el rendimiento de los Protocolos de </a:t>
            </a:r>
            <a:r>
              <a:rPr lang="es-ES" sz="2400" dirty="0" err="1">
                <a:latin typeface="Times New Roman" charset="0"/>
              </a:rPr>
              <a:t>Ruteamiento</a:t>
            </a:r>
            <a:r>
              <a:rPr lang="es-ES" sz="2400" dirty="0">
                <a:latin typeface="Times New Roman" charset="0"/>
              </a:rPr>
              <a:t> AODV Plano, AODV Jerárquico, DSDV y LEACH bajo distintos escenarios. Para llevar a cabo esta tarea se ha diseñado un conjunto de experimentos, los que al ser ejecutados en una herramienta de simulación generarán resultados que indicarán cuales son los factores que repercuten en mayor medida en su desempeño. </a:t>
            </a:r>
          </a:p>
          <a:p>
            <a:pPr algn="just" eaLnBrk="0" hangingPunct="0">
              <a:spcBef>
                <a:spcPct val="50000"/>
              </a:spcBef>
            </a:pPr>
            <a:r>
              <a:rPr lang="es-ES" sz="2400" dirty="0">
                <a:latin typeface="Times New Roman" charset="0"/>
              </a:rPr>
              <a:t>Para comparar el desempeño de los protocolos se ha seleccionado un conjunto de métricas, las cuales permitirán determinar para que tipo de aplicaciones se recomienda, o no, utilizar los Protocolos de </a:t>
            </a:r>
            <a:r>
              <a:rPr lang="es-ES" sz="2400" dirty="0" err="1">
                <a:latin typeface="Times New Roman" charset="0"/>
              </a:rPr>
              <a:t>Ruteamiento</a:t>
            </a:r>
            <a:r>
              <a:rPr lang="es-ES" sz="2400" dirty="0">
                <a:latin typeface="Times New Roman" charset="0"/>
              </a:rPr>
              <a:t> evaluados. </a:t>
            </a:r>
            <a:endParaRPr lang="es-ES" sz="2400" b="1" dirty="0">
              <a:solidFill>
                <a:schemeClr val="accent2"/>
              </a:solidFill>
              <a:latin typeface="Times New Roman" charset="0"/>
            </a:endParaRPr>
          </a:p>
        </p:txBody>
      </p:sp>
      <p:sp>
        <p:nvSpPr>
          <p:cNvPr id="2055" name="Text Box 7"/>
          <p:cNvSpPr txBox="1">
            <a:spLocks noChangeArrowheads="1"/>
          </p:cNvSpPr>
          <p:nvPr/>
        </p:nvSpPr>
        <p:spPr bwMode="auto">
          <a:xfrm>
            <a:off x="10440988" y="7529513"/>
            <a:ext cx="24403050" cy="9504362"/>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p:txBody>
      </p:sp>
      <p:sp>
        <p:nvSpPr>
          <p:cNvPr id="2056" name="Text Box 8"/>
          <p:cNvSpPr txBox="1">
            <a:spLocks noChangeArrowheads="1"/>
          </p:cNvSpPr>
          <p:nvPr/>
        </p:nvSpPr>
        <p:spPr bwMode="auto">
          <a:xfrm>
            <a:off x="24003000" y="8278813"/>
            <a:ext cx="5759450"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endParaRPr lang="es-ES"/>
          </a:p>
        </p:txBody>
      </p:sp>
      <p:sp>
        <p:nvSpPr>
          <p:cNvPr id="2057" name="Text Box 9"/>
          <p:cNvSpPr txBox="1">
            <a:spLocks noChangeArrowheads="1"/>
          </p:cNvSpPr>
          <p:nvPr/>
        </p:nvSpPr>
        <p:spPr bwMode="auto">
          <a:xfrm>
            <a:off x="21242338" y="7673975"/>
            <a:ext cx="9599612" cy="7510463"/>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eaLnBrk="0" hangingPunct="0">
              <a:spcBef>
                <a:spcPct val="50000"/>
              </a:spcBef>
            </a:pPr>
            <a:r>
              <a:rPr lang="es-ES" sz="2800" b="1" dirty="0">
                <a:solidFill>
                  <a:srgbClr val="092881"/>
                </a:solidFill>
                <a:latin typeface="Times New Roman" charset="0"/>
              </a:rPr>
              <a:t>1.2. Características.</a:t>
            </a:r>
          </a:p>
          <a:p>
            <a:pPr algn="just" eaLnBrk="0" hangingPunct="0">
              <a:spcBef>
                <a:spcPct val="50000"/>
              </a:spcBef>
              <a:buFontTx/>
              <a:buChar char="•"/>
            </a:pPr>
            <a:r>
              <a:rPr lang="es-ES" sz="2600" dirty="0">
                <a:latin typeface="Times New Roman" charset="0"/>
              </a:rPr>
              <a:t> </a:t>
            </a:r>
            <a:r>
              <a:rPr lang="es-ES" sz="2400" dirty="0">
                <a:latin typeface="Times New Roman" charset="0"/>
              </a:rPr>
              <a:t>Reducida capacidad de procesamiento, almacenamiento y energía de los Nodos Sensores.</a:t>
            </a:r>
          </a:p>
          <a:p>
            <a:pPr algn="just" eaLnBrk="0" hangingPunct="0">
              <a:spcBef>
                <a:spcPct val="50000"/>
              </a:spcBef>
              <a:buFontTx/>
              <a:buChar char="•"/>
            </a:pPr>
            <a:r>
              <a:rPr lang="es-ES" sz="2400" dirty="0">
                <a:latin typeface="Times New Roman" charset="0"/>
              </a:rPr>
              <a:t> El consumo energético debe ser eficiente, lo cual prolongará el tiempo de vida de la WSN.</a:t>
            </a:r>
          </a:p>
          <a:p>
            <a:pPr algn="just" eaLnBrk="0" hangingPunct="0">
              <a:spcBef>
                <a:spcPct val="50000"/>
              </a:spcBef>
              <a:buFontTx/>
              <a:buChar char="•"/>
            </a:pPr>
            <a:r>
              <a:rPr lang="es-ES" sz="2400" dirty="0">
                <a:latin typeface="Times New Roman" charset="0"/>
              </a:rPr>
              <a:t> Una WSN se puede componer de cientos de miles de Nodos, por lo tanto los Protocolos de </a:t>
            </a:r>
            <a:r>
              <a:rPr lang="es-ES" sz="2400" dirty="0" err="1">
                <a:latin typeface="Times New Roman" charset="0"/>
              </a:rPr>
              <a:t>Ruteamiento</a:t>
            </a:r>
            <a:r>
              <a:rPr lang="es-ES" sz="2400" dirty="0">
                <a:latin typeface="Times New Roman" charset="0"/>
              </a:rPr>
              <a:t> deben ser escalables.</a:t>
            </a:r>
          </a:p>
          <a:p>
            <a:pPr algn="just" eaLnBrk="0" hangingPunct="0">
              <a:spcBef>
                <a:spcPct val="50000"/>
              </a:spcBef>
              <a:buFontTx/>
              <a:buChar char="•"/>
            </a:pPr>
            <a:r>
              <a:rPr lang="es-ES" sz="2400" dirty="0">
                <a:latin typeface="Times New Roman" charset="0"/>
              </a:rPr>
              <a:t> El </a:t>
            </a:r>
            <a:r>
              <a:rPr lang="es-ES" sz="2400" dirty="0" err="1">
                <a:latin typeface="Times New Roman" charset="0"/>
              </a:rPr>
              <a:t>ruteamiento</a:t>
            </a:r>
            <a:r>
              <a:rPr lang="es-ES" sz="2400" dirty="0">
                <a:latin typeface="Times New Roman" charset="0"/>
              </a:rPr>
              <a:t> en WSN lo llevan a cabo los mismos nodos que componen la red, generalmente no existe hardware específico para esta tarea.</a:t>
            </a:r>
          </a:p>
          <a:p>
            <a:pPr algn="just" eaLnBrk="0" hangingPunct="0">
              <a:spcBef>
                <a:spcPct val="50000"/>
              </a:spcBef>
              <a:buFontTx/>
              <a:buChar char="•"/>
            </a:pPr>
            <a:r>
              <a:rPr lang="es-ES" sz="2400" dirty="0">
                <a:latin typeface="Times New Roman" charset="0"/>
              </a:rPr>
              <a:t> El entorno en ocasiones puede ser hostil, por lo que la WSN debe estar preparada para funcionar incluso antes fallas de los nodos que la componen.</a:t>
            </a:r>
          </a:p>
          <a:p>
            <a:pPr algn="just" eaLnBrk="0" hangingPunct="0">
              <a:spcBef>
                <a:spcPct val="50000"/>
              </a:spcBef>
              <a:buFontTx/>
              <a:buChar char="•"/>
            </a:pPr>
            <a:r>
              <a:rPr lang="es-ES" sz="2400" dirty="0">
                <a:latin typeface="Times New Roman" charset="0"/>
              </a:rPr>
              <a:t> Dinamismo de la red, la WSN debe funcionar correctamente a pesar de que algunos nodos fallen y debe reorganizarse cuando nuevos elementos se integren a la red.</a:t>
            </a:r>
          </a:p>
          <a:p>
            <a:pPr algn="just" eaLnBrk="0" hangingPunct="0">
              <a:spcBef>
                <a:spcPct val="50000"/>
              </a:spcBef>
              <a:buFontTx/>
              <a:buChar char="•"/>
            </a:pPr>
            <a:r>
              <a:rPr lang="es-ES" sz="2400" dirty="0">
                <a:latin typeface="Times New Roman" charset="0"/>
              </a:rPr>
              <a:t> Los niveles requeridos de </a:t>
            </a:r>
            <a:r>
              <a:rPr lang="es-ES" sz="2400" dirty="0" err="1">
                <a:latin typeface="Times New Roman" charset="0"/>
              </a:rPr>
              <a:t>QoS</a:t>
            </a:r>
            <a:r>
              <a:rPr lang="es-ES" sz="2400" dirty="0">
                <a:latin typeface="Times New Roman" charset="0"/>
              </a:rPr>
              <a:t> varían dependiendo del tipo de aplicación.</a:t>
            </a:r>
          </a:p>
          <a:p>
            <a:pPr eaLnBrk="0" hangingPunct="0">
              <a:spcBef>
                <a:spcPct val="50000"/>
              </a:spcBef>
              <a:buFontTx/>
              <a:buChar char="•"/>
            </a:pPr>
            <a:endParaRPr lang="es-ES" sz="2400" dirty="0">
              <a:latin typeface="Times New Roman" charset="0"/>
            </a:endParaRPr>
          </a:p>
        </p:txBody>
      </p:sp>
      <p:sp>
        <p:nvSpPr>
          <p:cNvPr id="2069" name="Text Box 21"/>
          <p:cNvSpPr txBox="1">
            <a:spLocks noChangeArrowheads="1"/>
          </p:cNvSpPr>
          <p:nvPr/>
        </p:nvSpPr>
        <p:spPr bwMode="auto">
          <a:xfrm>
            <a:off x="960438" y="17410113"/>
            <a:ext cx="28162250" cy="950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p:txBody>
      </p:sp>
      <p:sp>
        <p:nvSpPr>
          <p:cNvPr id="2071" name="Text Box 23"/>
          <p:cNvSpPr txBox="1">
            <a:spLocks noChangeArrowheads="1"/>
          </p:cNvSpPr>
          <p:nvPr/>
        </p:nvSpPr>
        <p:spPr bwMode="auto">
          <a:xfrm>
            <a:off x="1223963" y="18041938"/>
            <a:ext cx="7705725" cy="7192962"/>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just" eaLnBrk="0" hangingPunct="0">
              <a:spcBef>
                <a:spcPct val="50000"/>
              </a:spcBef>
            </a:pPr>
            <a:r>
              <a:rPr lang="es-ES" sz="2800" b="1">
                <a:solidFill>
                  <a:srgbClr val="092881"/>
                </a:solidFill>
                <a:latin typeface="Times New Roman" charset="0"/>
              </a:rPr>
              <a:t>2.1. Definición del Problema.</a:t>
            </a:r>
          </a:p>
          <a:p>
            <a:pPr algn="just" eaLnBrk="0" hangingPunct="0">
              <a:spcBef>
                <a:spcPct val="50000"/>
              </a:spcBef>
              <a:buFontTx/>
              <a:buChar char="•"/>
            </a:pPr>
            <a:r>
              <a:rPr lang="es-ES" sz="2600">
                <a:latin typeface="Times New Roman" charset="0"/>
              </a:rPr>
              <a:t> </a:t>
            </a:r>
            <a:r>
              <a:rPr lang="es-ES" sz="2400">
                <a:latin typeface="Times New Roman" charset="0"/>
              </a:rPr>
              <a:t>Tecnología reciente, aún en amplio proceso de investigación. </a:t>
            </a:r>
          </a:p>
          <a:p>
            <a:pPr algn="just" eaLnBrk="0" hangingPunct="0">
              <a:spcBef>
                <a:spcPct val="50000"/>
              </a:spcBef>
              <a:buFontTx/>
              <a:buChar char="•"/>
            </a:pPr>
            <a:r>
              <a:rPr lang="es-ES" sz="2400">
                <a:latin typeface="Times New Roman" charset="0"/>
              </a:rPr>
              <a:t> Falta de estándares de desarrollo.</a:t>
            </a:r>
          </a:p>
          <a:p>
            <a:pPr algn="just" eaLnBrk="0" hangingPunct="0">
              <a:spcBef>
                <a:spcPct val="50000"/>
              </a:spcBef>
              <a:buFontTx/>
              <a:buChar char="•"/>
            </a:pPr>
            <a:r>
              <a:rPr lang="es-ES" sz="2400">
                <a:latin typeface="Times New Roman" charset="0"/>
              </a:rPr>
              <a:t> Soluciones deben ser Ad-Hoc a un problema específico.</a:t>
            </a:r>
          </a:p>
          <a:p>
            <a:pPr algn="just" eaLnBrk="0" hangingPunct="0">
              <a:spcBef>
                <a:spcPct val="50000"/>
              </a:spcBef>
              <a:buFontTx/>
              <a:buChar char="•"/>
            </a:pPr>
            <a:r>
              <a:rPr lang="es-ES" sz="2400">
                <a:latin typeface="Times New Roman" charset="0"/>
              </a:rPr>
              <a:t> ¿Cómo optimizar el rendimiento de una WSN? </a:t>
            </a:r>
          </a:p>
          <a:p>
            <a:pPr lvl="1" algn="just" eaLnBrk="0" hangingPunct="0">
              <a:spcBef>
                <a:spcPct val="50000"/>
              </a:spcBef>
              <a:buFontTx/>
              <a:buChar char="•"/>
            </a:pPr>
            <a:r>
              <a:rPr lang="es-ES" sz="2400">
                <a:latin typeface="Times New Roman" charset="0"/>
              </a:rPr>
              <a:t>  Importancia del un Diseño correcto.</a:t>
            </a:r>
          </a:p>
          <a:p>
            <a:pPr lvl="1" algn="just" eaLnBrk="0" hangingPunct="0">
              <a:spcBef>
                <a:spcPct val="50000"/>
              </a:spcBef>
              <a:buFontTx/>
              <a:buChar char="•"/>
            </a:pPr>
            <a:r>
              <a:rPr lang="es-ES" sz="2400">
                <a:latin typeface="Times New Roman" charset="0"/>
              </a:rPr>
              <a:t> ¿Qué tipo de Protocolo de Ruteamiento utilizar?</a:t>
            </a:r>
          </a:p>
          <a:p>
            <a:pPr lvl="1" algn="just" eaLnBrk="0" hangingPunct="0">
              <a:spcBef>
                <a:spcPct val="50000"/>
              </a:spcBef>
              <a:buFontTx/>
              <a:buChar char="•"/>
            </a:pPr>
            <a:r>
              <a:rPr lang="es-ES" sz="2400">
                <a:latin typeface="Times New Roman" charset="0"/>
              </a:rPr>
              <a:t> ¿Cómo distribuir los distintos tipos de nodos en el área a sensar?</a:t>
            </a:r>
          </a:p>
          <a:p>
            <a:pPr lvl="1" algn="just" eaLnBrk="0" hangingPunct="0">
              <a:spcBef>
                <a:spcPct val="50000"/>
              </a:spcBef>
              <a:buFontTx/>
              <a:buChar char="•"/>
            </a:pPr>
            <a:r>
              <a:rPr lang="es-ES" sz="2400">
                <a:latin typeface="Times New Roman" charset="0"/>
              </a:rPr>
              <a:t> ¿Cuáles son los características más importantes de una WSN que se debe considerar para su diseño?</a:t>
            </a:r>
          </a:p>
          <a:p>
            <a:pPr lvl="1" eaLnBrk="0" hangingPunct="0">
              <a:spcBef>
                <a:spcPct val="50000"/>
              </a:spcBef>
              <a:buFontTx/>
              <a:buChar char="•"/>
            </a:pPr>
            <a:endParaRPr lang="es-ES" sz="2400">
              <a:latin typeface="Times New Roman" charset="0"/>
            </a:endParaRPr>
          </a:p>
          <a:p>
            <a:pPr eaLnBrk="0" hangingPunct="0">
              <a:spcBef>
                <a:spcPct val="50000"/>
              </a:spcBef>
            </a:pPr>
            <a:r>
              <a:rPr lang="es-ES" sz="2600">
                <a:latin typeface="Times New Roman" charset="0"/>
              </a:rPr>
              <a:t> </a:t>
            </a:r>
          </a:p>
        </p:txBody>
      </p:sp>
      <p:sp>
        <p:nvSpPr>
          <p:cNvPr id="2072" name="Text Box 24"/>
          <p:cNvSpPr txBox="1">
            <a:spLocks noChangeArrowheads="1"/>
          </p:cNvSpPr>
          <p:nvPr/>
        </p:nvSpPr>
        <p:spPr bwMode="auto">
          <a:xfrm>
            <a:off x="10225088" y="18114963"/>
            <a:ext cx="9793287" cy="779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just" eaLnBrk="0" hangingPunct="0">
              <a:spcBef>
                <a:spcPct val="50000"/>
              </a:spcBef>
            </a:pPr>
            <a:r>
              <a:rPr lang="es-ES" sz="2600" b="1">
                <a:solidFill>
                  <a:srgbClr val="092881"/>
                </a:solidFill>
                <a:latin typeface="Times New Roman" charset="0"/>
              </a:rPr>
              <a:t>2.2. Solución Propuesta.</a:t>
            </a:r>
          </a:p>
          <a:p>
            <a:pPr algn="just" eaLnBrk="0" hangingPunct="0">
              <a:spcBef>
                <a:spcPct val="50000"/>
              </a:spcBef>
            </a:pPr>
            <a:r>
              <a:rPr lang="es-ES" sz="2400">
                <a:latin typeface="Times New Roman" charset="0"/>
              </a:rPr>
              <a:t>Análisis del Rendimiento de los Protocolos de Ruteamiento, bajo distintos escenarios, a través de simulación.</a:t>
            </a:r>
          </a:p>
          <a:p>
            <a:pPr algn="just" eaLnBrk="0" hangingPunct="0">
              <a:spcBef>
                <a:spcPct val="50000"/>
              </a:spcBef>
              <a:buFontTx/>
              <a:buChar char="•"/>
            </a:pPr>
            <a:r>
              <a:rPr lang="es-ES" sz="2400">
                <a:latin typeface="Times New Roman" charset="0"/>
              </a:rPr>
              <a:t> Preguntas de Investigación.</a:t>
            </a:r>
          </a:p>
          <a:p>
            <a:pPr lvl="1" algn="just" eaLnBrk="0" hangingPunct="0">
              <a:spcBef>
                <a:spcPct val="50000"/>
              </a:spcBef>
              <a:buFontTx/>
              <a:buChar char="•"/>
            </a:pPr>
            <a:r>
              <a:rPr lang="es-ES" sz="2400">
                <a:latin typeface="Times New Roman" charset="0"/>
              </a:rPr>
              <a:t> 1. </a:t>
            </a:r>
            <a:r>
              <a:rPr lang="es-ES_tradnl" sz="2400">
                <a:latin typeface="Times New Roman" charset="0"/>
              </a:rPr>
              <a:t>¿En qué medida la distribución de los NC, CH y BS en un determinado espacio físico afecta al desempeño de los Protocolos de Ruteamiento para WSN?</a:t>
            </a:r>
          </a:p>
          <a:p>
            <a:pPr lvl="1" algn="just" eaLnBrk="0" hangingPunct="0">
              <a:spcBef>
                <a:spcPct val="50000"/>
              </a:spcBef>
              <a:buFontTx/>
              <a:buChar char="•"/>
            </a:pPr>
            <a:r>
              <a:rPr lang="es-ES" sz="2400">
                <a:latin typeface="Times New Roman" charset="0"/>
              </a:rPr>
              <a:t> 2. </a:t>
            </a:r>
            <a:r>
              <a:rPr lang="es-ES_tradnl" sz="2400">
                <a:latin typeface="Times New Roman" charset="0"/>
              </a:rPr>
              <a:t>¿Qué Protocolo de Ruteamiento permite que los Nodos Sensores manejen en forma más eficiente la energía?</a:t>
            </a:r>
          </a:p>
          <a:p>
            <a:pPr lvl="1" algn="just" eaLnBrk="0" hangingPunct="0">
              <a:spcBef>
                <a:spcPct val="50000"/>
              </a:spcBef>
              <a:buFontTx/>
              <a:buChar char="•"/>
            </a:pPr>
            <a:r>
              <a:rPr lang="es-ES_tradnl" sz="2400">
                <a:latin typeface="Times New Roman" charset="0"/>
              </a:rPr>
              <a:t> 3. ¿Cuál es el porcentaje de CH que maximiza el rendimiento de una WSN para un Protocolo de Ruteamiento jerárquico?</a:t>
            </a:r>
          </a:p>
          <a:p>
            <a:pPr lvl="1" algn="just" eaLnBrk="0" hangingPunct="0">
              <a:spcBef>
                <a:spcPct val="50000"/>
              </a:spcBef>
              <a:buFontTx/>
              <a:buChar char="•"/>
            </a:pPr>
            <a:r>
              <a:rPr lang="es-ES_tradnl" sz="2400">
                <a:latin typeface="Times New Roman" charset="0"/>
              </a:rPr>
              <a:t> 4. ¿En qué medida la densidad de los Nodos Sensores en un escenario afecta al desempeño de los Protocolos de Ruteamiento?</a:t>
            </a:r>
          </a:p>
          <a:p>
            <a:pPr lvl="1" algn="just" eaLnBrk="0" hangingPunct="0">
              <a:spcBef>
                <a:spcPct val="50000"/>
              </a:spcBef>
              <a:buFontTx/>
              <a:buChar char="•"/>
            </a:pPr>
            <a:r>
              <a:rPr lang="es-ES_tradnl" sz="2400">
                <a:latin typeface="Times New Roman" charset="0"/>
              </a:rPr>
              <a:t> 5. ¿Qué tipo de Protocolo se comporta de mejor forma (Planos o Jerárquicos)? ¿Cuál de los protocolos evaluados presenta el mejor rendimiento?</a:t>
            </a:r>
            <a:r>
              <a:rPr lang="es-ES" sz="2400">
                <a:latin typeface="Times New Roman" charset="0"/>
              </a:rPr>
              <a:t> </a:t>
            </a:r>
          </a:p>
          <a:p>
            <a:pPr algn="just" eaLnBrk="0" hangingPunct="0">
              <a:spcBef>
                <a:spcPct val="50000"/>
              </a:spcBef>
            </a:pPr>
            <a:endParaRPr lang="es-ES" sz="2400" b="1">
              <a:solidFill>
                <a:schemeClr val="accent2"/>
              </a:solidFill>
              <a:latin typeface="Times New Roman" charset="0"/>
            </a:endParaRPr>
          </a:p>
        </p:txBody>
      </p:sp>
      <p:sp>
        <p:nvSpPr>
          <p:cNvPr id="2088" name="Text Box 40"/>
          <p:cNvSpPr txBox="1">
            <a:spLocks noChangeArrowheads="1"/>
          </p:cNvSpPr>
          <p:nvPr/>
        </p:nvSpPr>
        <p:spPr bwMode="auto">
          <a:xfrm>
            <a:off x="10225088" y="7673975"/>
            <a:ext cx="9782175" cy="3859213"/>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eaLnBrk="0" hangingPunct="0">
              <a:spcBef>
                <a:spcPct val="50000"/>
              </a:spcBef>
            </a:pPr>
            <a:r>
              <a:rPr lang="es-ES" sz="2800" b="1" dirty="0">
                <a:solidFill>
                  <a:srgbClr val="092881"/>
                </a:solidFill>
                <a:latin typeface="Times New Roman" charset="0"/>
              </a:rPr>
              <a:t>1.1. Redes de Sensores Inalámbricas (WSN).</a:t>
            </a:r>
            <a:endParaRPr lang="es-ES" sz="2600" dirty="0">
              <a:solidFill>
                <a:srgbClr val="092881"/>
              </a:solidFill>
              <a:latin typeface="Times New Roman" charset="0"/>
            </a:endParaRPr>
          </a:p>
          <a:p>
            <a:pPr algn="just" eaLnBrk="0" hangingPunct="0">
              <a:spcBef>
                <a:spcPct val="50000"/>
              </a:spcBef>
              <a:buFontTx/>
              <a:buChar char="•"/>
            </a:pPr>
            <a:r>
              <a:rPr lang="es-ES" sz="2600" dirty="0">
                <a:latin typeface="Times New Roman" charset="0"/>
              </a:rPr>
              <a:t> </a:t>
            </a:r>
            <a:r>
              <a:rPr lang="es-ES" sz="2400" dirty="0">
                <a:latin typeface="Times New Roman" charset="0"/>
              </a:rPr>
              <a:t>Conjunto de Nodos Sensores trabajando en forma colaborativa en pro de una aplicación en común.</a:t>
            </a:r>
          </a:p>
          <a:p>
            <a:pPr algn="just" eaLnBrk="0" hangingPunct="0">
              <a:spcBef>
                <a:spcPct val="50000"/>
              </a:spcBef>
              <a:buFontTx/>
              <a:buChar char="•"/>
            </a:pPr>
            <a:r>
              <a:rPr lang="es-ES" sz="2400" dirty="0">
                <a:latin typeface="Times New Roman" charset="0"/>
              </a:rPr>
              <a:t> Importancia y potencial actual, y a futuro, de las WSN.</a:t>
            </a:r>
          </a:p>
          <a:p>
            <a:pPr lvl="1" algn="just" eaLnBrk="0" hangingPunct="0">
              <a:spcBef>
                <a:spcPct val="50000"/>
              </a:spcBef>
              <a:buFontTx/>
              <a:buChar char="•"/>
            </a:pPr>
            <a:r>
              <a:rPr lang="es-ES" sz="2400" dirty="0">
                <a:latin typeface="Times New Roman" charset="0"/>
              </a:rPr>
              <a:t> Aplicaciones: Monitorización de Entornos de Alta Seguridad, Medicina, Sensores de Ambiente, Sensores Industriales, Control de Tránsito, Domótica, entre otras.</a:t>
            </a:r>
          </a:p>
          <a:p>
            <a:pPr lvl="1" algn="just" eaLnBrk="0" hangingPunct="0">
              <a:spcBef>
                <a:spcPct val="50000"/>
              </a:spcBef>
              <a:buFontTx/>
              <a:buChar char="•"/>
            </a:pPr>
            <a:endParaRPr lang="es-ES" sz="2400" b="1" dirty="0">
              <a:solidFill>
                <a:schemeClr val="accent2"/>
              </a:solidFill>
              <a:latin typeface="Times New Roman" charset="0"/>
            </a:endParaRPr>
          </a:p>
        </p:txBody>
      </p:sp>
      <p:pic>
        <p:nvPicPr>
          <p:cNvPr id="2093"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1525" y="615950"/>
            <a:ext cx="3675063" cy="37290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61" name="Group 513"/>
          <p:cNvGraphicFramePr>
            <a:graphicFrameLocks noGrp="1"/>
          </p:cNvGraphicFramePr>
          <p:nvPr/>
        </p:nvGraphicFramePr>
        <p:xfrm>
          <a:off x="1152525" y="28627388"/>
          <a:ext cx="16129000" cy="7500926"/>
        </p:xfrm>
        <a:graphic>
          <a:graphicData uri="http://schemas.openxmlformats.org/drawingml/2006/table">
            <a:tbl>
              <a:tblPr/>
              <a:tblGrid>
                <a:gridCol w="830263"/>
                <a:gridCol w="3636962"/>
                <a:gridCol w="1414463"/>
                <a:gridCol w="1409700"/>
                <a:gridCol w="1544637"/>
                <a:gridCol w="2109788"/>
                <a:gridCol w="1800225"/>
                <a:gridCol w="3382962"/>
              </a:tblGrid>
              <a:tr h="576263">
                <a:tc gridSpan="8">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bg1"/>
                          </a:solidFill>
                          <a:effectLst/>
                          <a:latin typeface="Times New Roman" charset="0"/>
                          <a:ea typeface="ＭＳ Ｐゴシック" charset="0"/>
                        </a:rPr>
                        <a:t>EXPERIMENTOS</a:t>
                      </a:r>
                      <a:endParaRPr kumimoji="0" lang="es-ES_tradnl" sz="24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919163">
                <a:tc>
                  <a:txBody>
                    <a:bodyPr/>
                    <a:lstStyle/>
                    <a:p>
                      <a:pPr marL="0" marR="0" lvl="0" indent="0" algn="l" defTabSz="996950" rtl="0" eaLnBrk="1" fontAlgn="base" latinLnBrk="0" hangingPunct="1">
                        <a:lnSpc>
                          <a:spcPct val="100000"/>
                        </a:lnSpc>
                        <a:spcBef>
                          <a:spcPct val="0"/>
                        </a:spcBef>
                        <a:spcAft>
                          <a:spcPct val="0"/>
                        </a:spcAft>
                        <a:buClrTx/>
                        <a:buSzTx/>
                        <a:buFontTx/>
                        <a:buNone/>
                        <a:tabLst/>
                      </a:pPr>
                      <a:endParaRPr kumimoji="0" lang="es-ES" sz="2600" b="1" i="0" u="none" strike="noStrike" cap="none" normalizeH="0" baseline="0">
                        <a:ln>
                          <a:noFill/>
                        </a:ln>
                        <a:solidFill>
                          <a:schemeClr val="tx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_tradnl" sz="2600" b="1" i="0" u="none" strike="noStrike" cap="none" normalizeH="0" baseline="0">
                          <a:ln>
                            <a:noFill/>
                          </a:ln>
                          <a:solidFill>
                            <a:schemeClr val="bg1"/>
                          </a:solidFill>
                          <a:effectLst/>
                          <a:latin typeface="Times New Roman" charset="0"/>
                          <a:ea typeface="ＭＳ Ｐゴシック" charset="0"/>
                          <a:cs typeface="Times New Roman" charset="0"/>
                        </a:rPr>
                        <a:t>Protocolos de Ruteamiento</a:t>
                      </a:r>
                      <a:endParaRPr kumimoji="0" lang="es-ES_tradnl" sz="26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_tradnl" sz="2600" b="1" i="0" u="none" strike="noStrike" cap="none" normalizeH="0" baseline="0">
                          <a:ln>
                            <a:noFill/>
                          </a:ln>
                          <a:solidFill>
                            <a:schemeClr val="bg1"/>
                          </a:solidFill>
                          <a:effectLst/>
                          <a:latin typeface="Times New Roman" charset="0"/>
                          <a:ea typeface="ＭＳ Ｐゴシック" charset="0"/>
                          <a:cs typeface="Times New Roman" charset="0"/>
                        </a:rPr>
                        <a:t># de NC</a:t>
                      </a:r>
                      <a:endParaRPr kumimoji="0" lang="es-ES_tradnl" sz="26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_tradnl" sz="2600" b="1" i="0" u="none" strike="noStrike" cap="none" normalizeH="0" baseline="0">
                          <a:ln>
                            <a:noFill/>
                          </a:ln>
                          <a:solidFill>
                            <a:schemeClr val="bg1"/>
                          </a:solidFill>
                          <a:effectLst/>
                          <a:latin typeface="Times New Roman" charset="0"/>
                          <a:ea typeface="ＭＳ Ｐゴシック" charset="0"/>
                          <a:cs typeface="Times New Roman" charset="0"/>
                        </a:rPr>
                        <a:t># de CH</a:t>
                      </a:r>
                      <a:endParaRPr kumimoji="0" lang="es-ES_tradnl" sz="26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_tradnl" sz="2600" b="1" i="0" u="none" strike="noStrike" cap="none" normalizeH="0" baseline="0">
                          <a:ln>
                            <a:noFill/>
                          </a:ln>
                          <a:solidFill>
                            <a:schemeClr val="bg1"/>
                          </a:solidFill>
                          <a:effectLst/>
                          <a:latin typeface="Times New Roman" charset="0"/>
                          <a:ea typeface="ＭＳ Ｐゴシック" charset="0"/>
                          <a:cs typeface="Times New Roman" charset="0"/>
                        </a:rPr>
                        <a:t>Densidad de NC</a:t>
                      </a:r>
                      <a:endParaRPr kumimoji="0" lang="es-ES_tradnl" sz="26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_tradnl" sz="2600" b="1" i="0" u="none" strike="noStrike" cap="none" normalizeH="0" baseline="0">
                          <a:ln>
                            <a:noFill/>
                          </a:ln>
                          <a:solidFill>
                            <a:schemeClr val="bg1"/>
                          </a:solidFill>
                          <a:effectLst/>
                          <a:latin typeface="Times New Roman" charset="0"/>
                          <a:ea typeface="ＭＳ Ｐゴシック" charset="0"/>
                          <a:cs typeface="Times New Roman" charset="0"/>
                        </a:rPr>
                        <a:t>Distribución NC y CH</a:t>
                      </a:r>
                      <a:endParaRPr kumimoji="0" lang="es-ES_tradnl" sz="26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_tradnl" sz="2600" b="1" i="0" u="none" strike="noStrike" cap="none" normalizeH="0" baseline="0">
                          <a:ln>
                            <a:noFill/>
                          </a:ln>
                          <a:solidFill>
                            <a:schemeClr val="bg1"/>
                          </a:solidFill>
                          <a:effectLst/>
                          <a:latin typeface="Times New Roman" charset="0"/>
                          <a:ea typeface="ＭＳ Ｐゴシック" charset="0"/>
                          <a:cs typeface="Times New Roman" charset="0"/>
                        </a:rPr>
                        <a:t>Ubicación BS</a:t>
                      </a:r>
                      <a:endParaRPr kumimoji="0" lang="es-ES_tradnl" sz="26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_tradnl" sz="2600" b="1" i="0" u="none" strike="noStrike" cap="none" normalizeH="0" baseline="0">
                          <a:ln>
                            <a:noFill/>
                          </a:ln>
                          <a:solidFill>
                            <a:schemeClr val="bg1"/>
                          </a:solidFill>
                          <a:effectLst/>
                          <a:latin typeface="Times New Roman" charset="0"/>
                          <a:ea typeface="ＭＳ Ｐゴシック" charset="0"/>
                          <a:cs typeface="Times New Roman" charset="0"/>
                        </a:rPr>
                        <a:t>Medidas de Desempeño</a:t>
                      </a:r>
                      <a:endParaRPr kumimoji="0" lang="es-ES_tradnl" sz="26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r>
              <a:tr h="2146300">
                <a:tc>
                  <a:txBody>
                    <a:bodyPr/>
                    <a:lstStyle/>
                    <a:p>
                      <a:pPr marL="0" marR="0" lvl="0" indent="0" algn="l" defTabSz="996950" rtl="0" eaLnBrk="1" fontAlgn="base" latinLnBrk="0" hangingPunct="1">
                        <a:lnSpc>
                          <a:spcPct val="100000"/>
                        </a:lnSpc>
                        <a:spcBef>
                          <a:spcPct val="0"/>
                        </a:spcBef>
                        <a:spcAft>
                          <a:spcPct val="0"/>
                        </a:spcAft>
                        <a:buClrTx/>
                        <a:buSzTx/>
                        <a:buFontTx/>
                        <a:buNone/>
                        <a:tabLst/>
                      </a:pPr>
                      <a:r>
                        <a:rPr kumimoji="0" lang="es-ES_tradnl" sz="2400" b="1" i="0" u="none" strike="noStrike" cap="none" normalizeH="0" baseline="0">
                          <a:ln>
                            <a:noFill/>
                          </a:ln>
                          <a:solidFill>
                            <a:schemeClr val="bg1"/>
                          </a:solidFill>
                          <a:effectLst/>
                          <a:latin typeface="Times New Roman" charset="0"/>
                          <a:ea typeface="ＭＳ Ｐゴシック" charset="0"/>
                          <a:cs typeface="Times New Roman" charset="0"/>
                        </a:rPr>
                        <a:t>1</a:t>
                      </a:r>
                      <a:endParaRPr kumimoji="0" lang="es-ES_tradnl" sz="2400" b="1" i="0" u="none" strike="noStrike" cap="none" normalizeH="0" baseline="0">
                        <a:ln>
                          <a:noFill/>
                        </a:ln>
                        <a:solidFill>
                          <a:schemeClr val="bg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AODV.</a:t>
                      </a:r>
                    </a:p>
                    <a:p>
                      <a:pPr marL="0" marR="0" lvl="0" indent="0" algn="l" defTabSz="996950" rtl="0" eaLnBrk="1" fontAlgn="base" latinLnBrk="0" hangingPunct="1">
                        <a:lnSpc>
                          <a:spcPct val="100000"/>
                        </a:lnSpc>
                        <a:spcBef>
                          <a:spcPct val="0"/>
                        </a:spcBef>
                        <a:spcAft>
                          <a:spcPct val="0"/>
                        </a:spcAft>
                        <a:buClrTx/>
                        <a:buSzTx/>
                        <a:buFontTx/>
                        <a:buNone/>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Plano y Jerárquico.</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DSDV.</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LEACH.</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36.</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100.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400.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784.</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rgbClr val="231F20"/>
                          </a:solidFill>
                          <a:effectLst/>
                          <a:latin typeface="Times New Roman" charset="0"/>
                          <a:ea typeface="ＭＳ Ｐゴシック" charset="0"/>
                          <a:cs typeface="Times New Roman" charset="0"/>
                        </a:rPr>
                        <a:t> </a:t>
                      </a: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1444.</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20% de la cantidad de NC.</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20%</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Aleatoria.</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Grilla.</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Centro.</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Perímetro.</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Throughput.</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 Paquetes Perdidos.</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Retardo Promedio</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chemeClr val="tx1"/>
                          </a:solidFill>
                          <a:effectLst/>
                          <a:latin typeface="Times New Roman" charset="0"/>
                          <a:ea typeface="ＭＳ Ｐゴシック" charset="0"/>
                          <a:cs typeface="Times New Roman" charset="0"/>
                        </a:rPr>
                        <a:t> </a:t>
                      </a: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Energía Disipada.</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Tiempo de Vida WSN.</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36725">
                <a:tc>
                  <a:txBody>
                    <a:bodyPr/>
                    <a:lstStyle/>
                    <a:p>
                      <a:pPr marL="0" marR="0" lvl="0" indent="0" algn="l" defTabSz="996950" rtl="0" eaLnBrk="1" fontAlgn="base" latinLnBrk="0" hangingPunct="1">
                        <a:lnSpc>
                          <a:spcPct val="100000"/>
                        </a:lnSpc>
                        <a:spcBef>
                          <a:spcPct val="0"/>
                        </a:spcBef>
                        <a:spcAft>
                          <a:spcPct val="0"/>
                        </a:spcAft>
                        <a:buClrTx/>
                        <a:buSzTx/>
                        <a:buFontTx/>
                        <a:buNone/>
                        <a:tabLst/>
                      </a:pPr>
                      <a:r>
                        <a:rPr kumimoji="0" lang="es-ES_tradnl" sz="2400" b="1" i="0" u="none" strike="noStrike" cap="none" normalizeH="0" baseline="0">
                          <a:ln>
                            <a:noFill/>
                          </a:ln>
                          <a:solidFill>
                            <a:schemeClr val="bg1"/>
                          </a:solidFill>
                          <a:effectLst/>
                          <a:latin typeface="Times New Roman" charset="0"/>
                          <a:ea typeface="ＭＳ Ｐゴシック" charset="0"/>
                          <a:cs typeface="Times New Roman" charset="0"/>
                        </a:rPr>
                        <a:t>2</a:t>
                      </a:r>
                      <a:endParaRPr kumimoji="0" lang="es-ES_tradnl" sz="2400" b="1" i="0" u="none" strike="noStrike" cap="none" normalizeH="0" baseline="0">
                        <a:ln>
                          <a:noFill/>
                        </a:ln>
                        <a:solidFill>
                          <a:schemeClr val="bg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AODV Jerárquico.</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LEACH.</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100.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400.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784.</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rgbClr val="231F20"/>
                          </a:solidFill>
                          <a:effectLst/>
                          <a:latin typeface="Times New Roman" charset="0"/>
                          <a:ea typeface="ＭＳ Ｐゴシック" charset="0"/>
                          <a:cs typeface="Times New Roman" charset="0"/>
                        </a:rPr>
                        <a:t> </a:t>
                      </a: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1444.</a:t>
                      </a:r>
                      <a:endParaRPr kumimoji="0" lang="es-ES_tradnl" sz="2400" b="0" i="0" u="none" strike="noStrike" cap="none" normalizeH="0" baseline="0">
                        <a:ln>
                          <a:noFill/>
                        </a:ln>
                        <a:solidFill>
                          <a:schemeClr val="tx1"/>
                        </a:solidFill>
                        <a:effectLst/>
                        <a:latin typeface="Times New Roman" charset="0"/>
                        <a:ea typeface="ＭＳ Ｐゴシック" charset="0"/>
                      </a:endParaRPr>
                    </a:p>
                    <a:p>
                      <a:pPr marL="0" marR="0" lvl="0" indent="0" algn="l" defTabSz="996950" rtl="0" eaLnBrk="1" fontAlgn="base" latinLnBrk="0" hangingPunct="1">
                        <a:lnSpc>
                          <a:spcPct val="100000"/>
                        </a:lnSpc>
                        <a:spcBef>
                          <a:spcPct val="0"/>
                        </a:spcBef>
                        <a:spcAft>
                          <a:spcPct val="0"/>
                        </a:spcAft>
                        <a:buClrTx/>
                        <a:buSzTx/>
                        <a:buFontTx/>
                        <a:buNone/>
                        <a:tabLst/>
                      </a:pP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20%</a:t>
                      </a:r>
                      <a:endParaRPr kumimoji="0" lang="es-ES_tradnl" sz="2400" b="0" i="0" u="none" strike="noStrike" cap="none" normalizeH="0" baseline="0">
                        <a:ln>
                          <a:noFill/>
                        </a:ln>
                        <a:solidFill>
                          <a:schemeClr val="tx1"/>
                        </a:solidFill>
                        <a:effectLst/>
                        <a:latin typeface="Times New Roman" charset="0"/>
                        <a:ea typeface="ＭＳ Ｐゴシック" charset="0"/>
                      </a:endParaRP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30%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40%</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20%</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Aleatoria.</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Grilla.</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Centro.</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Throughput.</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 Paquetes Perdidos.</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Retardo Promedio</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chemeClr val="tx1"/>
                          </a:solidFill>
                          <a:effectLst/>
                          <a:latin typeface="Times New Roman" charset="0"/>
                          <a:ea typeface="ＭＳ Ｐゴシック" charset="0"/>
                          <a:cs typeface="Times New Roman" charset="0"/>
                        </a:rPr>
                        <a:t> </a:t>
                      </a: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Energía Disipada.</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36725">
                <a:tc>
                  <a:txBody>
                    <a:bodyPr/>
                    <a:lstStyle/>
                    <a:p>
                      <a:pPr marL="0" marR="0" lvl="0" indent="0" algn="l" defTabSz="996950" rtl="0" eaLnBrk="1" fontAlgn="base" latinLnBrk="0" hangingPunct="1">
                        <a:lnSpc>
                          <a:spcPct val="100000"/>
                        </a:lnSpc>
                        <a:spcBef>
                          <a:spcPct val="0"/>
                        </a:spcBef>
                        <a:spcAft>
                          <a:spcPct val="0"/>
                        </a:spcAft>
                        <a:buClrTx/>
                        <a:buSzTx/>
                        <a:buFontTx/>
                        <a:buNone/>
                        <a:tabLst/>
                      </a:pPr>
                      <a:r>
                        <a:rPr kumimoji="0" lang="es-ES_tradnl" sz="2400" b="1" i="0" u="none" strike="noStrike" cap="none" normalizeH="0" baseline="0">
                          <a:ln>
                            <a:noFill/>
                          </a:ln>
                          <a:solidFill>
                            <a:schemeClr val="bg1"/>
                          </a:solidFill>
                          <a:effectLst/>
                          <a:latin typeface="Times New Roman" charset="0"/>
                          <a:ea typeface="ＭＳ Ｐゴシック" charset="0"/>
                          <a:cs typeface="Times New Roman" charset="0"/>
                        </a:rPr>
                        <a:t>3</a:t>
                      </a:r>
                      <a:endParaRPr kumimoji="0" lang="es-ES_tradnl" sz="2400" b="1" i="0" u="none" strike="noStrike" cap="none" normalizeH="0" baseline="0">
                        <a:ln>
                          <a:noFill/>
                        </a:ln>
                        <a:solidFill>
                          <a:schemeClr val="bg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l" defTabSz="996950" rtl="0" eaLnBrk="1" fontAlgn="base" latinLnBrk="0" hangingPunct="1">
                        <a:lnSpc>
                          <a:spcPct val="100000"/>
                        </a:lnSpc>
                        <a:spcBef>
                          <a:spcPct val="0"/>
                        </a:spcBef>
                        <a:spcAft>
                          <a:spcPct val="0"/>
                        </a:spcAft>
                        <a:buClrTx/>
                        <a:buSzTx/>
                        <a:buFontTx/>
                        <a:buNone/>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AODV (Plano y Jerárquico), DSDV y LEACH.</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36.</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100.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400.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784.</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rgbClr val="231F20"/>
                          </a:solidFill>
                          <a:effectLst/>
                          <a:latin typeface="Times New Roman" charset="0"/>
                          <a:ea typeface="ＭＳ Ｐゴシック" charset="0"/>
                          <a:cs typeface="Times New Roman" charset="0"/>
                        </a:rPr>
                        <a:t> </a:t>
                      </a: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1444.</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20%</a:t>
                      </a:r>
                      <a:endParaRPr kumimoji="0" lang="es-ES_tradnl" sz="2400" b="0" i="0" u="none" strike="noStrike" cap="none" normalizeH="0" baseline="0">
                        <a:ln>
                          <a:noFill/>
                        </a:ln>
                        <a:solidFill>
                          <a:schemeClr val="tx1"/>
                        </a:solidFill>
                        <a:effectLst/>
                        <a:latin typeface="Times New Roman" charset="0"/>
                        <a:ea typeface="ＭＳ Ｐゴシック" charset="0"/>
                      </a:endParaRPr>
                    </a:p>
                    <a:p>
                      <a:pPr marL="0" marR="0" lvl="0" indent="0" algn="l" defTabSz="996950" rtl="0" eaLnBrk="1" fontAlgn="base" latinLnBrk="0" hangingPunct="1">
                        <a:lnSpc>
                          <a:spcPct val="100000"/>
                        </a:lnSpc>
                        <a:spcBef>
                          <a:spcPct val="0"/>
                        </a:spcBef>
                        <a:spcAft>
                          <a:spcPct val="0"/>
                        </a:spcAft>
                        <a:buClrTx/>
                        <a:buSzTx/>
                        <a:buFontTx/>
                        <a:buChar char="•"/>
                        <a:tabLst/>
                      </a:pP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20%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chemeClr val="tx1"/>
                          </a:solidFill>
                          <a:effectLst/>
                          <a:latin typeface="Times New Roman" charset="0"/>
                          <a:ea typeface="ＭＳ Ｐゴシック" charset="0"/>
                          <a:cs typeface="Times New Roman" charset="0"/>
                        </a:rPr>
                        <a:t> 30%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chemeClr val="tx1"/>
                          </a:solidFill>
                          <a:effectLst/>
                          <a:latin typeface="Times New Roman" charset="0"/>
                          <a:ea typeface="ＭＳ Ｐゴシック" charset="0"/>
                          <a:cs typeface="Times New Roman" charset="0"/>
                        </a:rPr>
                        <a:t> 40%</a:t>
                      </a:r>
                      <a:endPar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Aleatoria.</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Grilla.</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Centro.</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Throughput.</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 Paquetes Perdidos.</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Retardo Promedio</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chemeClr val="tx1"/>
                          </a:solidFill>
                          <a:effectLst/>
                          <a:latin typeface="Times New Roman" charset="0"/>
                          <a:ea typeface="ＭＳ Ｐゴシック" charset="0"/>
                          <a:cs typeface="Times New Roman" charset="0"/>
                        </a:rPr>
                        <a:t> </a:t>
                      </a: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Energía Disipada.</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458" name="Picture 4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54775" y="28916313"/>
            <a:ext cx="8994775" cy="7556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460" name="Picture 4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90950" y="29313188"/>
            <a:ext cx="4005263"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62" name="Picture 4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95750" y="30362525"/>
            <a:ext cx="413226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63" name="Picture 4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33675" y="31329313"/>
            <a:ext cx="67183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65" name="Picture 4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800" y="39644638"/>
            <a:ext cx="6697663"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66" name="Picture 4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7525" y="40076438"/>
            <a:ext cx="6985000" cy="503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68" name="Picture 420" descr="clusters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50625" y="18257838"/>
            <a:ext cx="5880100" cy="4427537"/>
          </a:xfrm>
          <a:prstGeom prst="rect">
            <a:avLst/>
          </a:prstGeom>
          <a:noFill/>
          <a:extLst>
            <a:ext uri="{909E8E84-426E-40DD-AFC4-6F175D3DCCD1}">
              <a14:hiddenFill xmlns:a14="http://schemas.microsoft.com/office/drawing/2010/main">
                <a:solidFill>
                  <a:srgbClr val="FFFFFF"/>
                </a:solidFill>
              </a14:hiddenFill>
            </a:ext>
          </a:extLst>
        </p:spPr>
      </p:pic>
      <p:pic>
        <p:nvPicPr>
          <p:cNvPr id="2469" name="Picture 4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2200" y="22723475"/>
            <a:ext cx="8901113" cy="330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72" name="Picture 4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75488" y="10698163"/>
            <a:ext cx="200025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74" name="Picture 4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819725" y="8105775"/>
            <a:ext cx="3932238"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75" name="Picture 4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475488" y="12785725"/>
            <a:ext cx="1965325"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76" name="Picture 4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61713" y="11417300"/>
            <a:ext cx="7181850" cy="467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479" name="Text Box 431"/>
          <p:cNvSpPr txBox="1">
            <a:spLocks noChangeArrowheads="1"/>
          </p:cNvSpPr>
          <p:nvPr/>
        </p:nvSpPr>
        <p:spPr bwMode="auto">
          <a:xfrm>
            <a:off x="26931938" y="38565138"/>
            <a:ext cx="7704137" cy="3019425"/>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eaLnBrk="0" hangingPunct="0">
              <a:spcBef>
                <a:spcPct val="50000"/>
              </a:spcBef>
            </a:pPr>
            <a:endParaRPr lang="es-ES" sz="2400" b="1" dirty="0">
              <a:solidFill>
                <a:schemeClr val="accent2"/>
              </a:solidFill>
              <a:latin typeface="Times New Roman" charset="0"/>
            </a:endParaRPr>
          </a:p>
          <a:p>
            <a:pPr algn="just">
              <a:buFontTx/>
              <a:buChar char="•"/>
            </a:pPr>
            <a:r>
              <a:rPr lang="es-ES" sz="2400" dirty="0">
                <a:latin typeface="Times New Roman" charset="0"/>
              </a:rPr>
              <a:t> Como toda tecnología reciente, y en continuo desarrollo, existe una necesidad de investigación acerca de distintos ámbitos relacionados con las WSN. </a:t>
            </a:r>
          </a:p>
          <a:p>
            <a:pPr algn="just">
              <a:buFontTx/>
              <a:buChar char="•"/>
            </a:pPr>
            <a:r>
              <a:rPr lang="es-ES" sz="2400" dirty="0">
                <a:latin typeface="Times New Roman" charset="0"/>
              </a:rPr>
              <a:t> Los avances en nanotecnología implicarán una mayor potencialidad para las WSN.</a:t>
            </a:r>
          </a:p>
          <a:p>
            <a:pPr algn="just">
              <a:buFontTx/>
              <a:buChar char="•"/>
            </a:pPr>
            <a:r>
              <a:rPr lang="es-ES" sz="2400" dirty="0">
                <a:latin typeface="Times New Roman" charset="0"/>
              </a:rPr>
              <a:t> La correcta elección de un Protocolo de </a:t>
            </a:r>
            <a:r>
              <a:rPr lang="es-ES" sz="2400" dirty="0" err="1">
                <a:latin typeface="Times New Roman" charset="0"/>
              </a:rPr>
              <a:t>Ruteamiento</a:t>
            </a:r>
            <a:r>
              <a:rPr lang="es-ES" sz="2400" dirty="0">
                <a:latin typeface="Times New Roman" charset="0"/>
              </a:rPr>
              <a:t> es de esencial relevancia para el beneficio que generará la WSN.</a:t>
            </a:r>
          </a:p>
        </p:txBody>
      </p:sp>
      <p:sp>
        <p:nvSpPr>
          <p:cNvPr id="2480" name="Text Box 432"/>
          <p:cNvSpPr txBox="1">
            <a:spLocks noChangeArrowheads="1"/>
          </p:cNvSpPr>
          <p:nvPr/>
        </p:nvSpPr>
        <p:spPr bwMode="auto">
          <a:xfrm>
            <a:off x="26931938" y="43532425"/>
            <a:ext cx="7704137" cy="7583488"/>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eaLnBrk="0" hangingPunct="0">
              <a:spcBef>
                <a:spcPct val="50000"/>
              </a:spcBef>
            </a:pPr>
            <a:endParaRPr lang="es-ES" sz="2400">
              <a:latin typeface="Times New Roman" charset="0"/>
            </a:endParaRPr>
          </a:p>
          <a:p>
            <a:pPr algn="just" eaLnBrk="0" hangingPunct="0">
              <a:spcBef>
                <a:spcPct val="50000"/>
              </a:spcBef>
              <a:buFontTx/>
              <a:buChar char="•"/>
            </a:pPr>
            <a:r>
              <a:rPr lang="en-GB" sz="2400">
                <a:latin typeface="Times New Roman" charset="0"/>
              </a:rPr>
              <a:t> L. Beatrys. “</a:t>
            </a:r>
            <a:r>
              <a:rPr lang="en-GB" sz="2400" i="1">
                <a:latin typeface="Times New Roman" charset="0"/>
              </a:rPr>
              <a:t>MANNA: Uma Arquitetura para Gerenciamento de Redes de Sensores Sem Fio”</a:t>
            </a:r>
            <a:r>
              <a:rPr lang="en-GB" sz="2400">
                <a:latin typeface="Times New Roman" charset="0"/>
              </a:rPr>
              <a:t>. PhD thesis, Universidade Federal de Minas Gerais, 2003.</a:t>
            </a:r>
          </a:p>
          <a:p>
            <a:pPr algn="just" eaLnBrk="0" hangingPunct="0">
              <a:spcBef>
                <a:spcPct val="50000"/>
              </a:spcBef>
              <a:buFontTx/>
              <a:buChar char="•"/>
            </a:pPr>
            <a:r>
              <a:rPr lang="es-ES" sz="2400">
                <a:latin typeface="Times New Roman" charset="0"/>
              </a:rPr>
              <a:t> </a:t>
            </a:r>
            <a:r>
              <a:rPr lang="en-GB" sz="2400">
                <a:latin typeface="Times New Roman" charset="0"/>
              </a:rPr>
              <a:t>W. Heinzelman. “</a:t>
            </a:r>
            <a:r>
              <a:rPr lang="en-GB" sz="2400" i="1">
                <a:latin typeface="Times New Roman" charset="0"/>
              </a:rPr>
              <a:t>Application Specific Protocol Architectures for Wireless Networks”</a:t>
            </a:r>
            <a:r>
              <a:rPr lang="en-GB" sz="2400">
                <a:latin typeface="Times New Roman" charset="0"/>
              </a:rPr>
              <a:t>. PhD thesis, Massachusetts Institute of Technology, 2000.</a:t>
            </a:r>
          </a:p>
          <a:p>
            <a:pPr algn="just" eaLnBrk="0" hangingPunct="0">
              <a:spcBef>
                <a:spcPct val="50000"/>
              </a:spcBef>
              <a:buFontTx/>
              <a:buChar char="•"/>
            </a:pPr>
            <a:r>
              <a:rPr lang="en-GB" sz="2400">
                <a:latin typeface="Times New Roman" charset="0"/>
              </a:rPr>
              <a:t> J. Al-Karaki. “Routing techniques in wireless sensor networks: A survey” Journal </a:t>
            </a:r>
            <a:r>
              <a:rPr lang="en-GB" sz="2400" i="1">
                <a:latin typeface="Times New Roman" charset="0"/>
              </a:rPr>
              <a:t>Wireless Communications, </a:t>
            </a:r>
            <a:r>
              <a:rPr lang="es-ES_tradnl" sz="2400">
                <a:latin typeface="Times New Roman" charset="0"/>
              </a:rPr>
              <a:t>v11, 6-28</a:t>
            </a:r>
            <a:r>
              <a:rPr lang="es-ES_tradnl" sz="2400" i="1">
                <a:latin typeface="Times New Roman" charset="0"/>
              </a:rPr>
              <a:t>.</a:t>
            </a:r>
            <a:r>
              <a:rPr lang="es-ES_tradnl" sz="2400">
                <a:latin typeface="Times New Roman" charset="0"/>
              </a:rPr>
              <a:t> </a:t>
            </a:r>
            <a:r>
              <a:rPr lang="en-GB" sz="2400" i="1">
                <a:latin typeface="Times New Roman" charset="0"/>
              </a:rPr>
              <a:t>June</a:t>
            </a:r>
            <a:r>
              <a:rPr lang="en-GB" sz="2400">
                <a:latin typeface="Times New Roman" charset="0"/>
              </a:rPr>
              <a:t> 2004.</a:t>
            </a:r>
          </a:p>
          <a:p>
            <a:pPr algn="just" eaLnBrk="0" hangingPunct="0">
              <a:spcBef>
                <a:spcPct val="50000"/>
              </a:spcBef>
              <a:buFontTx/>
              <a:buChar char="•"/>
            </a:pPr>
            <a:r>
              <a:rPr lang="en-GB" sz="2400">
                <a:solidFill>
                  <a:srgbClr val="000000"/>
                </a:solidFill>
                <a:latin typeface="Times New Roman" charset="0"/>
              </a:rPr>
              <a:t> X. Cheng, A. Boukerche and J. Linus. “A performance evaluation of a novel energy awaredata-centric routing algorithm in wireless sensor networks” </a:t>
            </a:r>
            <a:r>
              <a:rPr lang="en-GB" sz="2400" i="1">
                <a:solidFill>
                  <a:srgbClr val="000000"/>
                </a:solidFill>
                <a:latin typeface="Times New Roman" charset="0"/>
              </a:rPr>
              <a:t>Wireless Network</a:t>
            </a:r>
            <a:r>
              <a:rPr lang="en-GB" sz="2400">
                <a:solidFill>
                  <a:srgbClr val="000000"/>
                </a:solidFill>
                <a:latin typeface="Times New Roman" charset="0"/>
              </a:rPr>
              <a:t>, 11(5):619–635, 2005.</a:t>
            </a:r>
          </a:p>
          <a:p>
            <a:pPr algn="just" eaLnBrk="0" hangingPunct="0">
              <a:spcBef>
                <a:spcPct val="50000"/>
              </a:spcBef>
              <a:buFontTx/>
              <a:buChar char="•"/>
            </a:pPr>
            <a:endParaRPr lang="en-GB" sz="2400">
              <a:latin typeface="Times New Roman" charset="0"/>
            </a:endParaRPr>
          </a:p>
          <a:p>
            <a:pPr algn="just" eaLnBrk="0" hangingPunct="0">
              <a:spcBef>
                <a:spcPct val="50000"/>
              </a:spcBef>
              <a:buFontTx/>
              <a:buChar char="•"/>
            </a:pPr>
            <a:endParaRPr lang="es-ES" sz="2400">
              <a:latin typeface="Times New Roman" charset="0"/>
            </a:endParaRPr>
          </a:p>
          <a:p>
            <a:pPr eaLnBrk="0" hangingPunct="0">
              <a:spcBef>
                <a:spcPct val="50000"/>
              </a:spcBef>
            </a:pPr>
            <a:r>
              <a:rPr lang="es-ES" sz="2400">
                <a:latin typeface="Times New Roman" charset="0"/>
              </a:rPr>
              <a:t> </a:t>
            </a:r>
          </a:p>
        </p:txBody>
      </p:sp>
      <p:sp>
        <p:nvSpPr>
          <p:cNvPr id="2490" name="Text Box 442"/>
          <p:cNvSpPr txBox="1">
            <a:spLocks noChangeArrowheads="1"/>
          </p:cNvSpPr>
          <p:nvPr/>
        </p:nvSpPr>
        <p:spPr bwMode="auto">
          <a:xfrm>
            <a:off x="1081088" y="6232525"/>
            <a:ext cx="8064500" cy="601663"/>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RESUMEN.</a:t>
            </a:r>
          </a:p>
        </p:txBody>
      </p:sp>
      <p:sp>
        <p:nvSpPr>
          <p:cNvPr id="2491" name="Text Box 443"/>
          <p:cNvSpPr txBox="1">
            <a:spLocks noChangeArrowheads="1"/>
          </p:cNvSpPr>
          <p:nvPr/>
        </p:nvSpPr>
        <p:spPr bwMode="auto">
          <a:xfrm>
            <a:off x="10080625" y="6232525"/>
            <a:ext cx="24842788" cy="601663"/>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1. INTRODUCCIÓN.</a:t>
            </a:r>
          </a:p>
        </p:txBody>
      </p:sp>
      <p:sp>
        <p:nvSpPr>
          <p:cNvPr id="2492" name="Text Box 444"/>
          <p:cNvSpPr txBox="1">
            <a:spLocks noChangeArrowheads="1"/>
          </p:cNvSpPr>
          <p:nvPr/>
        </p:nvSpPr>
        <p:spPr bwMode="auto">
          <a:xfrm>
            <a:off x="936625" y="16746538"/>
            <a:ext cx="33986788" cy="601662"/>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2. PROBLEMA Y SOLUCIÓN PROPUESTA.</a:t>
            </a:r>
          </a:p>
        </p:txBody>
      </p:sp>
      <p:sp>
        <p:nvSpPr>
          <p:cNvPr id="2493" name="Text Box 445"/>
          <p:cNvSpPr txBox="1">
            <a:spLocks noChangeArrowheads="1"/>
          </p:cNvSpPr>
          <p:nvPr/>
        </p:nvSpPr>
        <p:spPr bwMode="auto">
          <a:xfrm>
            <a:off x="936625" y="26827163"/>
            <a:ext cx="16560800" cy="601662"/>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3. DISEÑO DE LA SOLUCIÓN.</a:t>
            </a:r>
          </a:p>
        </p:txBody>
      </p:sp>
      <p:sp>
        <p:nvSpPr>
          <p:cNvPr id="2494" name="Text Box 446"/>
          <p:cNvSpPr txBox="1">
            <a:spLocks noChangeArrowheads="1"/>
          </p:cNvSpPr>
          <p:nvPr/>
        </p:nvSpPr>
        <p:spPr bwMode="auto">
          <a:xfrm>
            <a:off x="18722975" y="26827163"/>
            <a:ext cx="16200438" cy="601662"/>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4. IMPLEMENTACIÓN.</a:t>
            </a:r>
          </a:p>
        </p:txBody>
      </p:sp>
      <p:sp>
        <p:nvSpPr>
          <p:cNvPr id="2495" name="Text Box 447"/>
          <p:cNvSpPr txBox="1">
            <a:spLocks noChangeArrowheads="1"/>
          </p:cNvSpPr>
          <p:nvPr/>
        </p:nvSpPr>
        <p:spPr bwMode="auto">
          <a:xfrm>
            <a:off x="15986125" y="37844413"/>
            <a:ext cx="9866313" cy="601662"/>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5. RESULTADOS.</a:t>
            </a:r>
          </a:p>
        </p:txBody>
      </p:sp>
      <p:sp>
        <p:nvSpPr>
          <p:cNvPr id="2496" name="Text Box 448"/>
          <p:cNvSpPr txBox="1">
            <a:spLocks noChangeArrowheads="1"/>
          </p:cNvSpPr>
          <p:nvPr/>
        </p:nvSpPr>
        <p:spPr bwMode="auto">
          <a:xfrm>
            <a:off x="26714450" y="37844413"/>
            <a:ext cx="8208963" cy="601662"/>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6. CONCLUSIONES.</a:t>
            </a:r>
          </a:p>
        </p:txBody>
      </p:sp>
      <p:sp>
        <p:nvSpPr>
          <p:cNvPr id="2497" name="Text Box 449"/>
          <p:cNvSpPr txBox="1">
            <a:spLocks noChangeArrowheads="1"/>
          </p:cNvSpPr>
          <p:nvPr/>
        </p:nvSpPr>
        <p:spPr bwMode="auto">
          <a:xfrm>
            <a:off x="26714450" y="42957750"/>
            <a:ext cx="8208963" cy="601663"/>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7. REFERENCIAS.</a:t>
            </a:r>
          </a:p>
        </p:txBody>
      </p:sp>
      <p:sp>
        <p:nvSpPr>
          <p:cNvPr id="2498" name="Text Box 450"/>
          <p:cNvSpPr txBox="1">
            <a:spLocks noChangeArrowheads="1"/>
          </p:cNvSpPr>
          <p:nvPr/>
        </p:nvSpPr>
        <p:spPr bwMode="auto">
          <a:xfrm>
            <a:off x="1008063" y="37844413"/>
            <a:ext cx="14114462" cy="601662"/>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4. IMPLEMENTACIÓN.</a:t>
            </a:r>
          </a:p>
        </p:txBody>
      </p:sp>
      <p:sp>
        <p:nvSpPr>
          <p:cNvPr id="2515" name="Text Box 467"/>
          <p:cNvSpPr txBox="1">
            <a:spLocks noChangeArrowheads="1"/>
          </p:cNvSpPr>
          <p:nvPr/>
        </p:nvSpPr>
        <p:spPr bwMode="auto">
          <a:xfrm>
            <a:off x="1223963" y="46413738"/>
            <a:ext cx="6769100" cy="1955800"/>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just" eaLnBrk="0" hangingPunct="0">
              <a:spcBef>
                <a:spcPct val="50000"/>
              </a:spcBef>
              <a:buFontTx/>
              <a:buChar char="•"/>
            </a:pPr>
            <a:r>
              <a:rPr lang="es-ES" sz="2600">
                <a:latin typeface="Times New Roman" charset="0"/>
              </a:rPr>
              <a:t> </a:t>
            </a:r>
            <a:r>
              <a:rPr lang="es-ES" sz="2400">
                <a:latin typeface="Times New Roman" charset="0"/>
              </a:rPr>
              <a:t>Herramientas de Simulación: NS-2 y MannaSim.</a:t>
            </a:r>
          </a:p>
          <a:p>
            <a:pPr algn="just" eaLnBrk="0" hangingPunct="0">
              <a:spcBef>
                <a:spcPct val="50000"/>
              </a:spcBef>
              <a:buFontTx/>
              <a:buChar char="•"/>
            </a:pPr>
            <a:r>
              <a:rPr lang="es-ES" sz="2400">
                <a:latin typeface="Times New Roman" charset="0"/>
              </a:rPr>
              <a:t> Implementación de experimentos en TCL y C++. </a:t>
            </a:r>
          </a:p>
          <a:p>
            <a:pPr algn="just" eaLnBrk="0" hangingPunct="0">
              <a:spcBef>
                <a:spcPct val="50000"/>
              </a:spcBef>
              <a:buFontTx/>
              <a:buChar char="•"/>
            </a:pPr>
            <a:r>
              <a:rPr lang="es-ES" sz="2400">
                <a:latin typeface="Times New Roman" charset="0"/>
              </a:rPr>
              <a:t> Automatización de ejecución de experimentos a través de shell scripts, utilizando Linux Ubuntu 7.04.</a:t>
            </a:r>
          </a:p>
        </p:txBody>
      </p:sp>
      <p:sp>
        <p:nvSpPr>
          <p:cNvPr id="2516" name="Text Box 468"/>
          <p:cNvSpPr txBox="1">
            <a:spLocks noChangeArrowheads="1"/>
          </p:cNvSpPr>
          <p:nvPr/>
        </p:nvSpPr>
        <p:spPr bwMode="auto">
          <a:xfrm>
            <a:off x="8353425" y="46485175"/>
            <a:ext cx="5976938" cy="1376363"/>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just" eaLnBrk="0" hangingPunct="0">
              <a:spcBef>
                <a:spcPct val="50000"/>
              </a:spcBef>
              <a:buFontTx/>
              <a:buChar char="•"/>
            </a:pPr>
            <a:r>
              <a:rPr lang="es-ES" sz="2400">
                <a:latin typeface="Times New Roman" charset="0"/>
              </a:rPr>
              <a:t> Análisis de resultados con shell sripts y C++.</a:t>
            </a:r>
          </a:p>
          <a:p>
            <a:pPr algn="just" eaLnBrk="0" hangingPunct="0">
              <a:spcBef>
                <a:spcPct val="50000"/>
              </a:spcBef>
              <a:buFontTx/>
              <a:buChar char="•"/>
            </a:pPr>
            <a:r>
              <a:rPr lang="es-ES" sz="2400">
                <a:latin typeface="Times New Roman" charset="0"/>
              </a:rPr>
              <a:t> Gráficos y cálculos generados con Gnuplot y Calc.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redondeado 6"/>
          <p:cNvSpPr/>
          <p:nvPr/>
        </p:nvSpPr>
        <p:spPr>
          <a:xfrm>
            <a:off x="7633098" y="760440"/>
            <a:ext cx="27003000" cy="3024336"/>
          </a:xfrm>
          <a:prstGeom prst="roundRect">
            <a:avLst>
              <a:gd name="adj" fmla="val 9430"/>
            </a:avLst>
          </a:prstGeom>
        </p:spPr>
        <p:style>
          <a:lnRef idx="1">
            <a:schemeClr val="accent4"/>
          </a:lnRef>
          <a:fillRef idx="3">
            <a:schemeClr val="accent4"/>
          </a:fillRef>
          <a:effectRef idx="2">
            <a:schemeClr val="accent4"/>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spc="50" dirty="0" smtClean="0">
                <a:ln w="19050">
                  <a:solidFill>
                    <a:schemeClr val="tx2">
                      <a:tint val="1000"/>
                    </a:schemeClr>
                  </a:solidFill>
                  <a:prstDash val="solid"/>
                </a:ln>
                <a:solidFill>
                  <a:srgbClr val="FFFFFF"/>
                </a:solidFill>
                <a:effectLst>
                  <a:outerShdw blurRad="50800" dist="38100" algn="l" rotWithShape="0">
                    <a:prstClr val="black">
                      <a:alpha val="40000"/>
                    </a:prstClr>
                  </a:outerShdw>
                </a:effectLst>
                <a:latin typeface="Times New Roman"/>
                <a:cs typeface="Times New Roman"/>
              </a:rPr>
              <a:t>DESARROLLO DE UNA PLATAFORMA PARA LA SOLICITUD Y GESTIÓN DE REQUERIMIENTOS Y SCM</a:t>
            </a:r>
          </a:p>
          <a:p>
            <a:pPr algn="ctr"/>
            <a:endParaRPr lang="es-ES" sz="4800" b="1" spc="50" dirty="0">
              <a:ln w="19050">
                <a:solidFill>
                  <a:schemeClr val="tx2">
                    <a:tint val="1000"/>
                  </a:schemeClr>
                </a:solidFill>
                <a:prstDash val="solid"/>
              </a:ln>
              <a:solidFill>
                <a:srgbClr val="FFFFFF"/>
              </a:solidFill>
              <a:effectLst>
                <a:outerShdw blurRad="50000" dist="50800" dir="7500000" algn="tl">
                  <a:srgbClr val="000000">
                    <a:shade val="5000"/>
                    <a:alpha val="35000"/>
                  </a:srgbClr>
                </a:outerShdw>
              </a:effectLst>
              <a:latin typeface="Times New Roman"/>
              <a:cs typeface="Times New Roman"/>
            </a:endParaRPr>
          </a:p>
          <a:p>
            <a:pPr algn="ctr"/>
            <a:r>
              <a:rPr lang="es-ES" sz="3600" b="1" spc="50" dirty="0" smtClean="0">
                <a:ln w="19050">
                  <a:solidFill>
                    <a:schemeClr val="tx2">
                      <a:tint val="1000"/>
                    </a:schemeClr>
                  </a:solidFill>
                  <a:prstDash val="solid"/>
                </a:ln>
                <a:solidFill>
                  <a:srgbClr val="FFFFFF"/>
                </a:solidFill>
                <a:effectLst>
                  <a:outerShdw blurRad="50000" dist="50800" dir="7500000" algn="tl">
                    <a:srgbClr val="000000">
                      <a:shade val="5000"/>
                      <a:alpha val="35000"/>
                    </a:srgbClr>
                  </a:outerShdw>
                </a:effectLst>
                <a:latin typeface="Times New Roman"/>
                <a:cs typeface="Times New Roman"/>
              </a:rPr>
              <a:t>Alejandro Alvarez Ahumada – Profesor Carlos Becerra Castro</a:t>
            </a:r>
          </a:p>
        </p:txBody>
      </p:sp>
      <p:pic>
        <p:nvPicPr>
          <p:cNvPr id="15" name="Imagen 14" descr="uv_logo_baja_rgb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394" y="1048472"/>
            <a:ext cx="5330854" cy="2520280"/>
          </a:xfrm>
          <a:prstGeom prst="rect">
            <a:avLst/>
          </a:prstGeom>
        </p:spPr>
      </p:pic>
      <p:pic>
        <p:nvPicPr>
          <p:cNvPr id="16" name="Imagen 15" descr="header_deco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82770" y="3640760"/>
            <a:ext cx="11836625" cy="1630699"/>
          </a:xfrm>
          <a:prstGeom prst="rect">
            <a:avLst/>
          </a:prstGeom>
        </p:spPr>
      </p:pic>
      <p:sp>
        <p:nvSpPr>
          <p:cNvPr id="18" name="Redondear rectángulo de esquina del mismo lado 17"/>
          <p:cNvSpPr/>
          <p:nvPr/>
        </p:nvSpPr>
        <p:spPr>
          <a:xfrm>
            <a:off x="12241610" y="7817224"/>
            <a:ext cx="22754528" cy="1008112"/>
          </a:xfrm>
          <a:prstGeom prst="round2SameRect">
            <a:avLst>
              <a:gd name="adj1" fmla="val 50000"/>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4000" b="1" dirty="0" smtClean="0">
                <a:latin typeface="Times New Roman"/>
                <a:cs typeface="Times New Roman"/>
              </a:rPr>
              <a:t>INTRODUCCIÓN</a:t>
            </a:r>
            <a:endParaRPr lang="es-ES" sz="4400" b="1" dirty="0">
              <a:latin typeface="Times New Roman"/>
              <a:cs typeface="Times New Roman"/>
            </a:endParaRPr>
          </a:p>
        </p:txBody>
      </p:sp>
      <p:sp>
        <p:nvSpPr>
          <p:cNvPr id="19" name="Redondear rectángulo de esquina del mismo lado 18"/>
          <p:cNvSpPr/>
          <p:nvPr/>
        </p:nvSpPr>
        <p:spPr>
          <a:xfrm>
            <a:off x="1080370" y="18618424"/>
            <a:ext cx="33915768" cy="1008112"/>
          </a:xfrm>
          <a:prstGeom prst="round2SameRect">
            <a:avLst>
              <a:gd name="adj1" fmla="val 50000"/>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4000" b="1" dirty="0" smtClean="0">
                <a:latin typeface="Times New Roman"/>
                <a:cs typeface="Times New Roman"/>
              </a:rPr>
              <a:t>PROBLEMA</a:t>
            </a:r>
            <a:endParaRPr lang="es-ES" sz="4400" b="1" dirty="0">
              <a:latin typeface="Times New Roman"/>
              <a:cs typeface="Times New Roman"/>
            </a:endParaRPr>
          </a:p>
        </p:txBody>
      </p:sp>
      <p:sp>
        <p:nvSpPr>
          <p:cNvPr id="20" name="Redondear rectángulo de esquina del mismo lado 19"/>
          <p:cNvSpPr/>
          <p:nvPr/>
        </p:nvSpPr>
        <p:spPr>
          <a:xfrm>
            <a:off x="1008362" y="31507856"/>
            <a:ext cx="33915768" cy="1008112"/>
          </a:xfrm>
          <a:prstGeom prst="round2SameRect">
            <a:avLst>
              <a:gd name="adj1" fmla="val 50000"/>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4000" b="1" dirty="0" smtClean="0">
                <a:latin typeface="Times New Roman"/>
                <a:cs typeface="Times New Roman"/>
              </a:rPr>
              <a:t>IMPLEMENTACIÓN</a:t>
            </a:r>
            <a:endParaRPr lang="es-ES" sz="4400" b="1" dirty="0">
              <a:latin typeface="Times New Roman"/>
              <a:cs typeface="Times New Roman"/>
            </a:endParaRPr>
          </a:p>
        </p:txBody>
      </p:sp>
      <p:sp>
        <p:nvSpPr>
          <p:cNvPr id="21" name="Rectángulo redondeado 20"/>
          <p:cNvSpPr/>
          <p:nvPr/>
        </p:nvSpPr>
        <p:spPr>
          <a:xfrm>
            <a:off x="648322" y="8321280"/>
            <a:ext cx="11089232" cy="8352928"/>
          </a:xfrm>
          <a:prstGeom prst="roundRect">
            <a:avLst>
              <a:gd name="adj" fmla="val 3951"/>
            </a:avLst>
          </a:prstGeom>
          <a:solidFill>
            <a:schemeClr val="lt1">
              <a:alpha val="0"/>
            </a:schemeClr>
          </a:solidFill>
          <a:ln w="5715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ln w="76200" cmpd="sng">
                <a:solidFill>
                  <a:schemeClr val="tx1"/>
                </a:solidFill>
              </a:ln>
            </a:endParaRPr>
          </a:p>
        </p:txBody>
      </p:sp>
      <p:sp>
        <p:nvSpPr>
          <p:cNvPr id="22" name="Redondear rectángulo de esquina del mismo lado 21"/>
          <p:cNvSpPr/>
          <p:nvPr/>
        </p:nvSpPr>
        <p:spPr>
          <a:xfrm>
            <a:off x="1080370" y="7889232"/>
            <a:ext cx="10297144" cy="936104"/>
          </a:xfrm>
          <a:prstGeom prst="round2SameRect">
            <a:avLst>
              <a:gd name="adj1" fmla="val 50000"/>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4000" b="1" dirty="0" smtClean="0">
                <a:latin typeface="Times New Roman"/>
                <a:cs typeface="Times New Roman"/>
              </a:rPr>
              <a:t>RESUMEN</a:t>
            </a:r>
            <a:endParaRPr lang="es-ES" sz="4400" b="1" dirty="0">
              <a:latin typeface="Times New Roman"/>
              <a:cs typeface="Times New Roman"/>
            </a:endParaRPr>
          </a:p>
        </p:txBody>
      </p:sp>
      <p:sp>
        <p:nvSpPr>
          <p:cNvPr id="23" name="Redondear rectángulo de esquina del mismo lado 22"/>
          <p:cNvSpPr/>
          <p:nvPr/>
        </p:nvSpPr>
        <p:spPr>
          <a:xfrm>
            <a:off x="1224386" y="23658984"/>
            <a:ext cx="33915768" cy="1008112"/>
          </a:xfrm>
          <a:prstGeom prst="round2SameRect">
            <a:avLst>
              <a:gd name="adj1" fmla="val 50000"/>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4000" b="1" dirty="0" smtClean="0">
                <a:latin typeface="Times New Roman"/>
                <a:cs typeface="Times New Roman"/>
              </a:rPr>
              <a:t>SOLUCIÓN PROPUESTA</a:t>
            </a:r>
            <a:endParaRPr lang="es-ES" sz="4400" b="1" dirty="0">
              <a:latin typeface="Times New Roman"/>
              <a:cs typeface="Times New Roman"/>
            </a:endParaRPr>
          </a:p>
        </p:txBody>
      </p:sp>
    </p:spTree>
    <p:extLst>
      <p:ext uri="{BB962C8B-B14F-4D97-AF65-F5344CB8AC3E}">
        <p14:creationId xmlns:p14="http://schemas.microsoft.com/office/powerpoint/2010/main" val="2140853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redondeado 20"/>
          <p:cNvSpPr/>
          <p:nvPr/>
        </p:nvSpPr>
        <p:spPr>
          <a:xfrm>
            <a:off x="1008362" y="32397128"/>
            <a:ext cx="33915768" cy="4104456"/>
          </a:xfrm>
          <a:prstGeom prst="roundRect">
            <a:avLst>
              <a:gd name="adj" fmla="val 3951"/>
            </a:avLst>
          </a:prstGeom>
          <a:solidFill>
            <a:schemeClr val="lt1">
              <a:alpha val="37000"/>
            </a:schemeClr>
          </a:solidFill>
          <a:ln>
            <a:solidFill>
              <a:schemeClr val="accent1">
                <a:shade val="75000"/>
                <a:satMod val="125000"/>
                <a:lumMod val="75000"/>
                <a:alpha val="50000"/>
              </a:schemeClr>
            </a:solidFill>
          </a:ln>
        </p:spPr>
        <p:style>
          <a:lnRef idx="2">
            <a:schemeClr val="accent1"/>
          </a:lnRef>
          <a:fillRef idx="1">
            <a:schemeClr val="lt1"/>
          </a:fillRef>
          <a:effectRef idx="0">
            <a:schemeClr val="accent1"/>
          </a:effectRef>
          <a:fontRef idx="minor">
            <a:schemeClr val="dk1"/>
          </a:fontRef>
        </p:style>
        <p:txBody>
          <a:bodyPr lIns="360000" tIns="360000" rIns="360000" bIns="360000" rtlCol="0" anchor="ctr"/>
          <a:lstStyle/>
          <a:p>
            <a:pPr algn="just"/>
            <a:r>
              <a:rPr lang="es-ES" sz="3600" dirty="0" smtClean="0">
                <a:effectLst/>
                <a:latin typeface="Times New Roman"/>
                <a:cs typeface="Times New Roman"/>
              </a:rPr>
              <a:t>DISICO</a:t>
            </a:r>
          </a:p>
          <a:p>
            <a:pPr algn="just"/>
            <a:r>
              <a:rPr lang="es-ES" sz="3600" dirty="0" smtClean="0">
                <a:latin typeface="Times New Roman"/>
                <a:cs typeface="Times New Roman"/>
              </a:rPr>
              <a:t>SOLICITUDES</a:t>
            </a:r>
          </a:p>
          <a:p>
            <a:pPr algn="just"/>
            <a:r>
              <a:rPr lang="es-ES" sz="3600" dirty="0" smtClean="0">
                <a:latin typeface="Times New Roman"/>
                <a:cs typeface="Times New Roman"/>
              </a:rPr>
              <a:t>SCM</a:t>
            </a:r>
            <a:endParaRPr lang="es-ES" sz="3600" dirty="0" smtClean="0">
              <a:effectLst/>
              <a:latin typeface="Times New Roman"/>
              <a:cs typeface="Times New Roman"/>
            </a:endParaRPr>
          </a:p>
        </p:txBody>
      </p:sp>
      <p:pic>
        <p:nvPicPr>
          <p:cNvPr id="15" name="Imagen 14" descr="uv_logo_baja_rgb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402" y="688432"/>
            <a:ext cx="4416994" cy="2088232"/>
          </a:xfrm>
          <a:prstGeom prst="rect">
            <a:avLst/>
          </a:prstGeom>
        </p:spPr>
      </p:pic>
      <p:pic>
        <p:nvPicPr>
          <p:cNvPr id="16" name="Imagen 15" descr="header_deco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8674" y="976464"/>
            <a:ext cx="13013586" cy="1792845"/>
          </a:xfrm>
          <a:prstGeom prst="rect">
            <a:avLst/>
          </a:prstGeom>
        </p:spPr>
      </p:pic>
      <p:sp>
        <p:nvSpPr>
          <p:cNvPr id="18" name="Redondear rectángulo de esquina del mismo lado 17"/>
          <p:cNvSpPr/>
          <p:nvPr/>
        </p:nvSpPr>
        <p:spPr>
          <a:xfrm>
            <a:off x="1080370" y="13045656"/>
            <a:ext cx="10945216" cy="936104"/>
          </a:xfrm>
          <a:prstGeom prst="round2SameRect">
            <a:avLst>
              <a:gd name="adj1" fmla="val 50000"/>
              <a:gd name="adj2" fmla="val 0"/>
            </a:avLst>
          </a:prstGeom>
          <a:gradFill flip="none" rotWithShape="1">
            <a:gsLst>
              <a:gs pos="0">
                <a:schemeClr val="accent1">
                  <a:lumMod val="95000"/>
                  <a:alpha val="86000"/>
                </a:schemeClr>
              </a:gs>
              <a:gs pos="100000">
                <a:schemeClr val="accent1">
                  <a:shade val="82000"/>
                  <a:satMod val="125000"/>
                  <a:lumMod val="74000"/>
                  <a:alpha val="86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b="1" dirty="0" smtClean="0">
                <a:latin typeface="Times New Roman"/>
                <a:cs typeface="Times New Roman"/>
              </a:rPr>
              <a:t>INTRODUCCIÓN</a:t>
            </a:r>
            <a:endParaRPr lang="es-ES" sz="4400" b="1" dirty="0">
              <a:latin typeface="Times New Roman"/>
              <a:cs typeface="Times New Roman"/>
            </a:endParaRPr>
          </a:p>
        </p:txBody>
      </p:sp>
      <p:sp>
        <p:nvSpPr>
          <p:cNvPr id="19" name="Redondear rectángulo de esquina del mismo lado 18"/>
          <p:cNvSpPr/>
          <p:nvPr/>
        </p:nvSpPr>
        <p:spPr>
          <a:xfrm>
            <a:off x="10873458" y="18618424"/>
            <a:ext cx="10945216" cy="1008112"/>
          </a:xfrm>
          <a:prstGeom prst="round2SameRect">
            <a:avLst>
              <a:gd name="adj1" fmla="val 50000"/>
              <a:gd name="adj2" fmla="val 0"/>
            </a:avLst>
          </a:prstGeom>
          <a:gradFill flip="none" rotWithShape="1">
            <a:gsLst>
              <a:gs pos="0">
                <a:schemeClr val="accent1">
                  <a:lumMod val="95000"/>
                  <a:alpha val="86000"/>
                </a:schemeClr>
              </a:gs>
              <a:gs pos="100000">
                <a:schemeClr val="accent1">
                  <a:shade val="82000"/>
                  <a:satMod val="125000"/>
                  <a:lumMod val="74000"/>
                  <a:alpha val="86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b="1" dirty="0" smtClean="0">
                <a:latin typeface="Times New Roman"/>
                <a:cs typeface="Times New Roman"/>
              </a:rPr>
              <a:t>PROBLEMA</a:t>
            </a:r>
            <a:endParaRPr lang="es-ES" sz="4400" b="1" dirty="0">
              <a:latin typeface="Times New Roman"/>
              <a:cs typeface="Times New Roman"/>
            </a:endParaRPr>
          </a:p>
        </p:txBody>
      </p:sp>
      <p:sp>
        <p:nvSpPr>
          <p:cNvPr id="20" name="Redondear rectángulo de esquina del mismo lado 19"/>
          <p:cNvSpPr/>
          <p:nvPr/>
        </p:nvSpPr>
        <p:spPr>
          <a:xfrm>
            <a:off x="1008362" y="31507856"/>
            <a:ext cx="33915768" cy="1008112"/>
          </a:xfrm>
          <a:prstGeom prst="round2SameRect">
            <a:avLst>
              <a:gd name="adj1" fmla="val 50000"/>
              <a:gd name="adj2" fmla="val 0"/>
            </a:avLst>
          </a:prstGeom>
          <a:gradFill flip="none" rotWithShape="1">
            <a:gsLst>
              <a:gs pos="0">
                <a:schemeClr val="accent1">
                  <a:lumMod val="95000"/>
                  <a:alpha val="86000"/>
                </a:schemeClr>
              </a:gs>
              <a:gs pos="100000">
                <a:schemeClr val="accent1">
                  <a:shade val="82000"/>
                  <a:satMod val="125000"/>
                  <a:lumMod val="74000"/>
                  <a:alpha val="86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b="1" dirty="0" smtClean="0">
                <a:latin typeface="Times New Roman"/>
                <a:cs typeface="Times New Roman"/>
              </a:rPr>
              <a:t>IMPLEMENTACIÓN</a:t>
            </a:r>
            <a:endParaRPr lang="es-ES" sz="4400" b="1" dirty="0">
              <a:latin typeface="Times New Roman"/>
              <a:cs typeface="Times New Roman"/>
            </a:endParaRPr>
          </a:p>
        </p:txBody>
      </p:sp>
      <p:sp>
        <p:nvSpPr>
          <p:cNvPr id="21" name="Rectángulo redondeado 20"/>
          <p:cNvSpPr/>
          <p:nvPr/>
        </p:nvSpPr>
        <p:spPr>
          <a:xfrm>
            <a:off x="792338" y="7601200"/>
            <a:ext cx="33915768" cy="4104456"/>
          </a:xfrm>
          <a:prstGeom prst="roundRect">
            <a:avLst>
              <a:gd name="adj" fmla="val 3951"/>
            </a:avLst>
          </a:prstGeom>
          <a:solidFill>
            <a:schemeClr val="lt1">
              <a:alpha val="37000"/>
            </a:schemeClr>
          </a:solidFill>
          <a:ln>
            <a:solidFill>
              <a:schemeClr val="accent1">
                <a:shade val="75000"/>
                <a:satMod val="125000"/>
                <a:lumMod val="75000"/>
                <a:alpha val="50000"/>
              </a:schemeClr>
            </a:solidFill>
          </a:ln>
        </p:spPr>
        <p:style>
          <a:lnRef idx="2">
            <a:schemeClr val="accent1"/>
          </a:lnRef>
          <a:fillRef idx="1">
            <a:schemeClr val="lt1"/>
          </a:fillRef>
          <a:effectRef idx="0">
            <a:schemeClr val="accent1"/>
          </a:effectRef>
          <a:fontRef idx="minor">
            <a:schemeClr val="dk1"/>
          </a:fontRef>
        </p:style>
        <p:txBody>
          <a:bodyPr lIns="360000" tIns="360000" rIns="360000" bIns="360000" rtlCol="0" anchor="ctr"/>
          <a:lstStyle/>
          <a:p>
            <a:pPr algn="just"/>
            <a:r>
              <a:rPr lang="es-ES" sz="3600" dirty="0" smtClean="0">
                <a:effectLst/>
                <a:latin typeface="Times New Roman"/>
                <a:cs typeface="Times New Roman"/>
              </a:rPr>
              <a:t>La Dirección de Servicios de Información y Computación (DISICO) de la Universidad de Valparaíso durante los últimos años ha estado en constante crecimiento y en busca de mejoras que le permitan brindar un mejor servicio. Aunque en este poco tiempo son muchas las mejoras que se han hecho, aún quedan aspectos por mejorar, algunos de estos son los procesos relacionados a las solicitudes de requerimientos y solicitudes de cambios, para las cuales ya se han diseñado procedimientos y metodologías, sin embargo se carece de una herramienta que permita la automatización de estas. El propósito de este trabajo de título es dar solución a dicho problema mediante el desarrollo de una plataforma que permita automatizar los procedimientos actuales de solicitud de requerimientos y SCM. Los principales resultados que se esperan son disminuir el tiempo y esfuerzo invertido en la aplicación de las metodologías que existen actualmente.</a:t>
            </a:r>
          </a:p>
        </p:txBody>
      </p:sp>
      <p:sp>
        <p:nvSpPr>
          <p:cNvPr id="22" name="Redondear rectángulo de esquina del mismo lado 21"/>
          <p:cNvSpPr/>
          <p:nvPr/>
        </p:nvSpPr>
        <p:spPr>
          <a:xfrm>
            <a:off x="12529642" y="6881120"/>
            <a:ext cx="10297144" cy="720080"/>
          </a:xfrm>
          <a:prstGeom prst="round2SameRect">
            <a:avLst>
              <a:gd name="adj1" fmla="val 50000"/>
              <a:gd name="adj2" fmla="val 0"/>
            </a:avLst>
          </a:prstGeom>
          <a:gradFill flip="none" rotWithShape="1">
            <a:gsLst>
              <a:gs pos="0">
                <a:schemeClr val="accent1">
                  <a:lumMod val="95000"/>
                  <a:alpha val="87000"/>
                </a:schemeClr>
              </a:gs>
              <a:gs pos="100000">
                <a:schemeClr val="accent1">
                  <a:shade val="82000"/>
                  <a:satMod val="125000"/>
                  <a:lumMod val="74000"/>
                  <a:alpha val="87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b="1" dirty="0" smtClean="0">
                <a:latin typeface="Times New Roman"/>
                <a:cs typeface="Times New Roman"/>
              </a:rPr>
              <a:t>RESUMEN</a:t>
            </a:r>
            <a:endParaRPr lang="es-ES" sz="4400" b="1" dirty="0">
              <a:latin typeface="Times New Roman"/>
              <a:cs typeface="Times New Roman"/>
            </a:endParaRPr>
          </a:p>
        </p:txBody>
      </p:sp>
      <p:sp>
        <p:nvSpPr>
          <p:cNvPr id="3" name="Rectángulo 2"/>
          <p:cNvSpPr/>
          <p:nvPr/>
        </p:nvSpPr>
        <p:spPr>
          <a:xfrm>
            <a:off x="1008362" y="3352728"/>
            <a:ext cx="34275808" cy="2123658"/>
          </a:xfrm>
          <a:prstGeom prst="rect">
            <a:avLst/>
          </a:prstGeom>
        </p:spPr>
        <p:txBody>
          <a:bodyPr wrap="square">
            <a:spAutoFit/>
          </a:bodyPr>
          <a:lstStyle/>
          <a:p>
            <a:pPr algn="ctr"/>
            <a:r>
              <a:rPr lang="es-ES" sz="6600" b="1" dirty="0" smtClean="0">
                <a:ln w="10541" cmpd="sng">
                  <a:solidFill>
                    <a:srgbClr val="7D7D7D">
                      <a:tint val="100000"/>
                      <a:shade val="100000"/>
                      <a:satMod val="110000"/>
                    </a:srgbClr>
                  </a:solidFill>
                  <a:prstDash val="solid"/>
                </a:ln>
                <a:solidFill>
                  <a:srgbClr val="262626"/>
                </a:solidFill>
                <a:effectLst>
                  <a:glow rad="101600">
                    <a:schemeClr val="accent2">
                      <a:satMod val="175000"/>
                      <a:alpha val="40000"/>
                    </a:schemeClr>
                  </a:glow>
                </a:effectLst>
                <a:latin typeface="Times New Roman"/>
                <a:cs typeface="Times New Roman"/>
              </a:rPr>
              <a:t>DESARROLLO DE UNA PLATAFORMA PARA LA SOLICITUD Y GESTIÓN DE REQUERIMIENTOS Y SCM</a:t>
            </a:r>
          </a:p>
        </p:txBody>
      </p:sp>
      <p:sp>
        <p:nvSpPr>
          <p:cNvPr id="11" name="Rectángulo redondeado 20"/>
          <p:cNvSpPr/>
          <p:nvPr/>
        </p:nvSpPr>
        <p:spPr>
          <a:xfrm>
            <a:off x="1078164" y="13958599"/>
            <a:ext cx="33915768" cy="4104456"/>
          </a:xfrm>
          <a:prstGeom prst="roundRect">
            <a:avLst>
              <a:gd name="adj" fmla="val 3951"/>
            </a:avLst>
          </a:prstGeom>
          <a:solidFill>
            <a:schemeClr val="lt1">
              <a:alpha val="37000"/>
            </a:schemeClr>
          </a:solidFill>
          <a:ln>
            <a:solidFill>
              <a:schemeClr val="accent1">
                <a:shade val="75000"/>
                <a:satMod val="125000"/>
                <a:lumMod val="75000"/>
                <a:alpha val="50000"/>
              </a:schemeClr>
            </a:solidFill>
          </a:ln>
        </p:spPr>
        <p:style>
          <a:lnRef idx="2">
            <a:schemeClr val="accent1"/>
          </a:lnRef>
          <a:fillRef idx="1">
            <a:schemeClr val="lt1"/>
          </a:fillRef>
          <a:effectRef idx="0">
            <a:schemeClr val="accent1"/>
          </a:effectRef>
          <a:fontRef idx="minor">
            <a:schemeClr val="dk1"/>
          </a:fontRef>
        </p:style>
        <p:txBody>
          <a:bodyPr lIns="360000" tIns="360000" rIns="360000" bIns="360000" rtlCol="0" anchor="ctr"/>
          <a:lstStyle/>
          <a:p>
            <a:pPr algn="just"/>
            <a:r>
              <a:rPr lang="es-ES" sz="3600" dirty="0" smtClean="0">
                <a:effectLst/>
                <a:latin typeface="Times New Roman"/>
                <a:cs typeface="Times New Roman"/>
              </a:rPr>
              <a:t>DISICO</a:t>
            </a:r>
          </a:p>
          <a:p>
            <a:pPr algn="just"/>
            <a:r>
              <a:rPr lang="es-ES" sz="3600" dirty="0" smtClean="0">
                <a:latin typeface="Times New Roman"/>
                <a:cs typeface="Times New Roman"/>
              </a:rPr>
              <a:t>SOLICITUDES</a:t>
            </a:r>
          </a:p>
          <a:p>
            <a:pPr algn="just"/>
            <a:r>
              <a:rPr lang="es-ES" sz="3600" dirty="0" smtClean="0">
                <a:latin typeface="Times New Roman"/>
                <a:cs typeface="Times New Roman"/>
              </a:rPr>
              <a:t>SCM</a:t>
            </a:r>
            <a:endParaRPr lang="es-ES" sz="3600" dirty="0" smtClean="0">
              <a:effectLst/>
              <a:latin typeface="Times New Roman"/>
              <a:cs typeface="Times New Roman"/>
            </a:endParaRPr>
          </a:p>
        </p:txBody>
      </p:sp>
      <p:sp>
        <p:nvSpPr>
          <p:cNvPr id="12" name="Rectángulo redondeado 20"/>
          <p:cNvSpPr/>
          <p:nvPr/>
        </p:nvSpPr>
        <p:spPr>
          <a:xfrm>
            <a:off x="1088091" y="19649274"/>
            <a:ext cx="33915768" cy="4104456"/>
          </a:xfrm>
          <a:prstGeom prst="roundRect">
            <a:avLst>
              <a:gd name="adj" fmla="val 3951"/>
            </a:avLst>
          </a:prstGeom>
          <a:solidFill>
            <a:schemeClr val="lt1">
              <a:alpha val="37000"/>
            </a:schemeClr>
          </a:solidFill>
          <a:ln>
            <a:solidFill>
              <a:schemeClr val="accent1">
                <a:shade val="75000"/>
                <a:satMod val="125000"/>
                <a:lumMod val="75000"/>
                <a:alpha val="50000"/>
              </a:schemeClr>
            </a:solidFill>
          </a:ln>
        </p:spPr>
        <p:style>
          <a:lnRef idx="2">
            <a:schemeClr val="accent1"/>
          </a:lnRef>
          <a:fillRef idx="1">
            <a:schemeClr val="lt1"/>
          </a:fillRef>
          <a:effectRef idx="0">
            <a:schemeClr val="accent1"/>
          </a:effectRef>
          <a:fontRef idx="minor">
            <a:schemeClr val="dk1"/>
          </a:fontRef>
        </p:style>
        <p:txBody>
          <a:bodyPr lIns="360000" tIns="360000" rIns="360000" bIns="360000" rtlCol="0" anchor="ctr"/>
          <a:lstStyle/>
          <a:p>
            <a:pPr algn="just"/>
            <a:r>
              <a:rPr lang="es-ES" sz="3600" dirty="0" smtClean="0">
                <a:effectLst/>
                <a:latin typeface="Times New Roman"/>
                <a:cs typeface="Times New Roman"/>
              </a:rPr>
              <a:t>DISICO</a:t>
            </a:r>
          </a:p>
          <a:p>
            <a:pPr algn="just"/>
            <a:r>
              <a:rPr lang="es-ES" sz="3600" dirty="0" smtClean="0">
                <a:latin typeface="Times New Roman"/>
                <a:cs typeface="Times New Roman"/>
              </a:rPr>
              <a:t>SOLICITUDES</a:t>
            </a:r>
          </a:p>
          <a:p>
            <a:pPr algn="just"/>
            <a:r>
              <a:rPr lang="es-ES" sz="3600" dirty="0" smtClean="0">
                <a:latin typeface="Times New Roman"/>
                <a:cs typeface="Times New Roman"/>
              </a:rPr>
              <a:t>SCM</a:t>
            </a:r>
            <a:endParaRPr lang="es-ES" sz="3600" dirty="0" smtClean="0">
              <a:effectLst/>
              <a:latin typeface="Times New Roman"/>
              <a:cs typeface="Times New Roman"/>
            </a:endParaRPr>
          </a:p>
        </p:txBody>
      </p:sp>
      <p:sp>
        <p:nvSpPr>
          <p:cNvPr id="13" name="Rectángulo redondeado 20"/>
          <p:cNvSpPr/>
          <p:nvPr/>
        </p:nvSpPr>
        <p:spPr>
          <a:xfrm>
            <a:off x="992464" y="25329249"/>
            <a:ext cx="33915768" cy="4104456"/>
          </a:xfrm>
          <a:prstGeom prst="roundRect">
            <a:avLst>
              <a:gd name="adj" fmla="val 3951"/>
            </a:avLst>
          </a:prstGeom>
          <a:solidFill>
            <a:schemeClr val="lt1">
              <a:alpha val="37000"/>
            </a:schemeClr>
          </a:solidFill>
          <a:ln>
            <a:solidFill>
              <a:schemeClr val="accent1">
                <a:shade val="75000"/>
                <a:satMod val="125000"/>
                <a:lumMod val="75000"/>
                <a:alpha val="50000"/>
              </a:schemeClr>
            </a:solidFill>
          </a:ln>
        </p:spPr>
        <p:style>
          <a:lnRef idx="2">
            <a:schemeClr val="accent1"/>
          </a:lnRef>
          <a:fillRef idx="1">
            <a:schemeClr val="lt1"/>
          </a:fillRef>
          <a:effectRef idx="0">
            <a:schemeClr val="accent1"/>
          </a:effectRef>
          <a:fontRef idx="minor">
            <a:schemeClr val="dk1"/>
          </a:fontRef>
        </p:style>
        <p:txBody>
          <a:bodyPr lIns="360000" tIns="360000" rIns="360000" bIns="360000" rtlCol="0" anchor="ctr"/>
          <a:lstStyle/>
          <a:p>
            <a:pPr algn="just"/>
            <a:r>
              <a:rPr lang="es-ES" sz="3600" dirty="0" smtClean="0">
                <a:effectLst/>
                <a:latin typeface="Times New Roman"/>
                <a:cs typeface="Times New Roman"/>
              </a:rPr>
              <a:t>DISICO</a:t>
            </a:r>
          </a:p>
          <a:p>
            <a:pPr algn="just"/>
            <a:r>
              <a:rPr lang="es-ES" sz="3600" dirty="0" smtClean="0">
                <a:latin typeface="Times New Roman"/>
                <a:cs typeface="Times New Roman"/>
              </a:rPr>
              <a:t>SOLICITUDES</a:t>
            </a:r>
          </a:p>
          <a:p>
            <a:pPr algn="just"/>
            <a:r>
              <a:rPr lang="es-ES" sz="3600" dirty="0" smtClean="0">
                <a:latin typeface="Times New Roman"/>
                <a:cs typeface="Times New Roman"/>
              </a:rPr>
              <a:t>SCM</a:t>
            </a:r>
            <a:endParaRPr lang="es-ES" sz="3600" dirty="0" smtClean="0">
              <a:effectLst/>
              <a:latin typeface="Times New Roman"/>
              <a:cs typeface="Times New Roman"/>
            </a:endParaRPr>
          </a:p>
        </p:txBody>
      </p:sp>
      <p:sp>
        <p:nvSpPr>
          <p:cNvPr id="14" name="Redondear rectángulo de esquina del mismo lado 22"/>
          <p:cNvSpPr/>
          <p:nvPr/>
        </p:nvSpPr>
        <p:spPr>
          <a:xfrm>
            <a:off x="19946466" y="24435825"/>
            <a:ext cx="14961766" cy="893424"/>
          </a:xfrm>
          <a:prstGeom prst="round2SameRect">
            <a:avLst>
              <a:gd name="adj1" fmla="val 50000"/>
              <a:gd name="adj2" fmla="val 0"/>
            </a:avLst>
          </a:prstGeom>
          <a:gradFill flip="none" rotWithShape="1">
            <a:gsLst>
              <a:gs pos="0">
                <a:schemeClr val="accent1">
                  <a:lumMod val="95000"/>
                  <a:alpha val="86000"/>
                </a:schemeClr>
              </a:gs>
              <a:gs pos="100000">
                <a:schemeClr val="accent1">
                  <a:shade val="82000"/>
                  <a:satMod val="125000"/>
                  <a:lumMod val="74000"/>
                  <a:alpha val="86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b="1" dirty="0" smtClean="0">
                <a:latin typeface="Times New Roman"/>
                <a:cs typeface="Times New Roman"/>
              </a:rPr>
              <a:t>SOLUCIÓN PROPUESTA</a:t>
            </a:r>
            <a:endParaRPr lang="es-ES" sz="4400" b="1" dirty="0">
              <a:latin typeface="Times New Roman"/>
              <a:cs typeface="Times New Roman"/>
            </a:endParaRPr>
          </a:p>
        </p:txBody>
      </p:sp>
      <p:sp>
        <p:nvSpPr>
          <p:cNvPr id="2" name="1 CuadroTexto"/>
          <p:cNvSpPr txBox="1"/>
          <p:nvPr/>
        </p:nvSpPr>
        <p:spPr>
          <a:xfrm>
            <a:off x="19082370" y="14606671"/>
            <a:ext cx="4608512" cy="2808312"/>
          </a:xfrm>
          <a:prstGeom prst="rect">
            <a:avLst/>
          </a:prstGeom>
          <a:noFill/>
        </p:spPr>
        <p:txBody>
          <a:bodyPr wrap="square" rtlCol="0">
            <a:spAutoFit/>
          </a:bodyPr>
          <a:lstStyle/>
          <a:p>
            <a:endParaRPr lang="es-CL" dirty="0"/>
          </a:p>
        </p:txBody>
      </p:sp>
    </p:spTree>
    <p:extLst>
      <p:ext uri="{BB962C8B-B14F-4D97-AF65-F5344CB8AC3E}">
        <p14:creationId xmlns:p14="http://schemas.microsoft.com/office/powerpoint/2010/main" val="3028948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Instalación integrada">
  <a:themeElements>
    <a:clrScheme name="Instalación integrada">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nstalación integrada">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talación integrada">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Instalación integrada.thmx</Template>
  <TotalTime>1636</TotalTime>
  <Words>1323</Words>
  <Application>Microsoft Office PowerPoint</Application>
  <PresentationFormat>Personalizado</PresentationFormat>
  <Paragraphs>181</Paragraphs>
  <Slides>3</Slides>
  <Notes>0</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Instalación integrada</vt:lpstr>
      <vt:lpstr>Presentación de PowerPoint</vt:lpstr>
      <vt:lpstr>Presentación de PowerPoint</vt:lpstr>
      <vt:lpstr>Presentación de PowerPoint</vt:lpstr>
    </vt:vector>
  </TitlesOfParts>
  <Company>Windows uE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Pablo</dc:creator>
  <cp:lastModifiedBy>Alejandro</cp:lastModifiedBy>
  <cp:revision>136</cp:revision>
  <dcterms:created xsi:type="dcterms:W3CDTF">2006-11-08T21:26:05Z</dcterms:created>
  <dcterms:modified xsi:type="dcterms:W3CDTF">2012-10-16T20:13:56Z</dcterms:modified>
</cp:coreProperties>
</file>