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2A55E-3283-1310-0B1F-3723CEC3B4F7}" v="285" dt="2021-12-17T07:22:37.608"/>
    <p1510:client id="{49A0110D-9CA5-7249-D595-689DB9E0018A}" v="4" dt="2021-12-18T06:12:03.022"/>
    <p1510:client id="{4A1C2C6F-5AAC-C2FF-FCE9-1C882A9418C4}" v="107" dt="2021-12-17T09:05:46.088"/>
    <p1510:client id="{A75D8972-4F66-4CA1-A83E-DFC1B403160B}" v="1201" dt="2021-12-11T10:43:45.645"/>
    <p1510:client id="{A9EC8001-8CA3-18B2-1969-98793830C35E}" v="2013" dt="2021-12-14T10:39:17.075"/>
    <p1510:client id="{E2B59906-F13E-1AC5-F4E3-D9BD96B8E5D3}" v="119" dt="2021-12-16T05:49:4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矢野 陽大" userId="S::20010016yh@edu.fca.ac.jp::47bbaea4-ebf5-42c2-bbc5-8a7cb08ce42e" providerId="AD" clId="Web-{A9EC8001-8CA3-18B2-1969-98793830C35E}"/>
    <pc:docChg chg="addSld modSld">
      <pc:chgData name="矢野 陽大" userId="S::20010016yh@edu.fca.ac.jp::47bbaea4-ebf5-42c2-bbc5-8a7cb08ce42e" providerId="AD" clId="Web-{A9EC8001-8CA3-18B2-1969-98793830C35E}" dt="2021-12-14T10:39:17.075" v="1304" actId="20577"/>
      <pc:docMkLst>
        <pc:docMk/>
      </pc:docMkLst>
      <pc:sldChg chg="modSp">
        <pc:chgData name="矢野 陽大" userId="S::20010016yh@edu.fca.ac.jp::47bbaea4-ebf5-42c2-bbc5-8a7cb08ce42e" providerId="AD" clId="Web-{A9EC8001-8CA3-18B2-1969-98793830C35E}" dt="2021-12-14T09:25:25.616" v="1124" actId="20577"/>
        <pc:sldMkLst>
          <pc:docMk/>
          <pc:sldMk cId="2128380218" sldId="256"/>
        </pc:sldMkLst>
        <pc:spChg chg="mod">
          <ac:chgData name="矢野 陽大" userId="S::20010016yh@edu.fca.ac.jp::47bbaea4-ebf5-42c2-bbc5-8a7cb08ce42e" providerId="AD" clId="Web-{A9EC8001-8CA3-18B2-1969-98793830C35E}" dt="2021-12-14T09:21:04.079" v="1093" actId="20577"/>
          <ac:spMkLst>
            <pc:docMk/>
            <pc:sldMk cId="2128380218" sldId="256"/>
            <ac:spMk id="2" creationId="{7B46CBC2-C8BD-46A0-B62A-067BB23CF71F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17:18.246" v="1064" actId="20577"/>
          <ac:spMkLst>
            <pc:docMk/>
            <pc:sldMk cId="2128380218" sldId="256"/>
            <ac:spMk id="3" creationId="{5B8A8F8A-271E-4A78-A414-CAAA3214ABD9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25:25.616" v="1124" actId="20577"/>
          <ac:spMkLst>
            <pc:docMk/>
            <pc:sldMk cId="2128380218" sldId="256"/>
            <ac:spMk id="4" creationId="{42B13D7F-C283-4DCB-A5D1-9E20D63CC4C4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21:12.580" v="1095" actId="20577"/>
          <ac:spMkLst>
            <pc:docMk/>
            <pc:sldMk cId="2128380218" sldId="256"/>
            <ac:spMk id="20" creationId="{BA8B0B16-32B1-4D89-A133-D89237E5F4D8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21:17.970" v="1097" actId="20577"/>
          <ac:spMkLst>
            <pc:docMk/>
            <pc:sldMk cId="2128380218" sldId="256"/>
            <ac:spMk id="27" creationId="{C0E8D5EC-F526-4FD9-BF7E-77B364A6AE28}"/>
          </ac:spMkLst>
        </pc:spChg>
        <pc:spChg chg="mod">
          <ac:chgData name="矢野 陽大" userId="S::20010016yh@edu.fca.ac.jp::47bbaea4-ebf5-42c2-bbc5-8a7cb08ce42e" providerId="AD" clId="Web-{A9EC8001-8CA3-18B2-1969-98793830C35E}" dt="2021-12-14T08:01:55.087" v="249" actId="20577"/>
          <ac:spMkLst>
            <pc:docMk/>
            <pc:sldMk cId="2128380218" sldId="256"/>
            <ac:spMk id="29" creationId="{7E7BCA07-6933-48F8-9D9D-ADAF5D9C6F14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24:38.021" v="1109" actId="14100"/>
          <ac:spMkLst>
            <pc:docMk/>
            <pc:sldMk cId="2128380218" sldId="256"/>
            <ac:spMk id="31" creationId="{AD02576F-79AC-4F95-8B58-DBFA9376AE0E}"/>
          </ac:spMkLst>
        </pc:spChg>
      </pc:sldChg>
      <pc:sldChg chg="addSp modSp">
        <pc:chgData name="矢野 陽大" userId="S::20010016yh@edu.fca.ac.jp::47bbaea4-ebf5-42c2-bbc5-8a7cb08ce42e" providerId="AD" clId="Web-{A9EC8001-8CA3-18B2-1969-98793830C35E}" dt="2021-12-14T10:39:17.075" v="1304" actId="20577"/>
        <pc:sldMkLst>
          <pc:docMk/>
          <pc:sldMk cId="3816918308" sldId="257"/>
        </pc:sldMkLst>
        <pc:spChg chg="mod">
          <ac:chgData name="矢野 陽大" userId="S::20010016yh@edu.fca.ac.jp::47bbaea4-ebf5-42c2-bbc5-8a7cb08ce42e" providerId="AD" clId="Web-{A9EC8001-8CA3-18B2-1969-98793830C35E}" dt="2021-12-14T10:38:22.574" v="1295" actId="20577"/>
          <ac:spMkLst>
            <pc:docMk/>
            <pc:sldMk cId="3816918308" sldId="257"/>
            <ac:spMk id="2" creationId="{632ECF2E-603B-42FF-8F4D-3F0946A45A9B}"/>
          </ac:spMkLst>
        </pc:spChg>
        <pc:spChg chg="mod">
          <ac:chgData name="矢野 陽大" userId="S::20010016yh@edu.fca.ac.jp::47bbaea4-ebf5-42c2-bbc5-8a7cb08ce42e" providerId="AD" clId="Web-{A9EC8001-8CA3-18B2-1969-98793830C35E}" dt="2021-12-14T10:33:40.644" v="1249" actId="20577"/>
          <ac:spMkLst>
            <pc:docMk/>
            <pc:sldMk cId="3816918308" sldId="257"/>
            <ac:spMk id="4" creationId="{3D522A6F-8BF1-49DD-A60C-9327D506F757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10:39:17.075" v="1304" actId="20577"/>
          <ac:spMkLst>
            <pc:docMk/>
            <pc:sldMk cId="3816918308" sldId="257"/>
            <ac:spMk id="6" creationId="{6F35516D-F750-4FD5-AEBF-6C09E89065D2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10:33:51.160" v="1255" actId="20577"/>
          <ac:spMkLst>
            <pc:docMk/>
            <pc:sldMk cId="3816918308" sldId="257"/>
            <ac:spMk id="7" creationId="{3CCB3B5F-A7CA-48CC-96A8-4763589C8516}"/>
          </ac:spMkLst>
        </pc:spChg>
        <pc:spChg chg="mod">
          <ac:chgData name="矢野 陽大" userId="S::20010016yh@edu.fca.ac.jp::47bbaea4-ebf5-42c2-bbc5-8a7cb08ce42e" providerId="AD" clId="Web-{A9EC8001-8CA3-18B2-1969-98793830C35E}" dt="2021-12-14T08:42:06.186" v="661" actId="20577"/>
          <ac:spMkLst>
            <pc:docMk/>
            <pc:sldMk cId="3816918308" sldId="257"/>
            <ac:spMk id="8" creationId="{FDC0D0E8-1693-4D30-9D12-61EFE4FBD954}"/>
          </ac:spMkLst>
        </pc:spChg>
        <pc:spChg chg="mod">
          <ac:chgData name="矢野 陽大" userId="S::20010016yh@edu.fca.ac.jp::47bbaea4-ebf5-42c2-bbc5-8a7cb08ce42e" providerId="AD" clId="Web-{A9EC8001-8CA3-18B2-1969-98793830C35E}" dt="2021-12-14T08:39:41.996" v="636" actId="1076"/>
          <ac:spMkLst>
            <pc:docMk/>
            <pc:sldMk cId="3816918308" sldId="257"/>
            <ac:spMk id="9" creationId="{D27C18BD-FCE9-467B-9F2B-84A6D166B06A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8:41:01.200" v="652" actId="20577"/>
          <ac:spMkLst>
            <pc:docMk/>
            <pc:sldMk cId="3816918308" sldId="257"/>
            <ac:spMk id="10" creationId="{8B018105-0555-4D5A-836F-A5193B0F9928}"/>
          </ac:spMkLst>
        </pc:spChg>
      </pc:sldChg>
      <pc:sldChg chg="addSp modSp">
        <pc:chgData name="矢野 陽大" userId="S::20010016yh@edu.fca.ac.jp::47bbaea4-ebf5-42c2-bbc5-8a7cb08ce42e" providerId="AD" clId="Web-{A9EC8001-8CA3-18B2-1969-98793830C35E}" dt="2021-12-14T09:58:42.596" v="1179" actId="1076"/>
        <pc:sldMkLst>
          <pc:docMk/>
          <pc:sldMk cId="494142375" sldId="258"/>
        </pc:sldMkLst>
        <pc:spChg chg="mod">
          <ac:chgData name="矢野 陽大" userId="S::20010016yh@edu.fca.ac.jp::47bbaea4-ebf5-42c2-bbc5-8a7cb08ce42e" providerId="AD" clId="Web-{A9EC8001-8CA3-18B2-1969-98793830C35E}" dt="2021-12-14T09:58:28.768" v="1176" actId="1076"/>
          <ac:spMkLst>
            <pc:docMk/>
            <pc:sldMk cId="494142375" sldId="258"/>
            <ac:spMk id="2" creationId="{CB2B8A32-8BBE-483C-B527-4B2C2403DAA9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58:34.315" v="1178" actId="1076"/>
          <ac:spMkLst>
            <pc:docMk/>
            <pc:sldMk cId="494142375" sldId="258"/>
            <ac:spMk id="3" creationId="{3D4E828D-10B5-4C31-8F0F-93E497BB40DF}"/>
          </ac:spMkLst>
        </pc:spChg>
        <pc:spChg chg="mod">
          <ac:chgData name="矢野 陽大" userId="S::20010016yh@edu.fca.ac.jp::47bbaea4-ebf5-42c2-bbc5-8a7cb08ce42e" providerId="AD" clId="Web-{A9EC8001-8CA3-18B2-1969-98793830C35E}" dt="2021-12-14T07:51:55.403" v="96" actId="14100"/>
          <ac:spMkLst>
            <pc:docMk/>
            <pc:sldMk cId="494142375" sldId="258"/>
            <ac:spMk id="4" creationId="{5A801E5B-7E80-4E51-BACF-C81129D034BD}"/>
          </ac:spMkLst>
        </pc:spChg>
        <pc:spChg chg="mod">
          <ac:chgData name="矢野 陽大" userId="S::20010016yh@edu.fca.ac.jp::47bbaea4-ebf5-42c2-bbc5-8a7cb08ce42e" providerId="AD" clId="Web-{A9EC8001-8CA3-18B2-1969-98793830C35E}" dt="2021-12-14T09:58:19.955" v="1174" actId="14100"/>
          <ac:spMkLst>
            <pc:docMk/>
            <pc:sldMk cId="494142375" sldId="258"/>
            <ac:spMk id="5" creationId="{5944D314-FB0C-4676-862D-0F0FDA384CCF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26:46.446" v="1139" actId="20577"/>
          <ac:spMkLst>
            <pc:docMk/>
            <pc:sldMk cId="494142375" sldId="258"/>
            <ac:spMk id="6" creationId="{8DCDAE5B-B263-4374-AE5D-8EA1EE0F238A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58:42.596" v="1179" actId="1076"/>
          <ac:spMkLst>
            <pc:docMk/>
            <pc:sldMk cId="494142375" sldId="258"/>
            <ac:spMk id="7" creationId="{A7A3B3EA-1EFA-4467-902C-CD6598FA0F60}"/>
          </ac:spMkLst>
        </pc:spChg>
      </pc:sldChg>
      <pc:sldChg chg="addSp delSp modSp new">
        <pc:chgData name="矢野 陽大" userId="S::20010016yh@edu.fca.ac.jp::47bbaea4-ebf5-42c2-bbc5-8a7cb08ce42e" providerId="AD" clId="Web-{A9EC8001-8CA3-18B2-1969-98793830C35E}" dt="2021-12-14T10:17:51.386" v="1231" actId="14100"/>
        <pc:sldMkLst>
          <pc:docMk/>
          <pc:sldMk cId="2918701213" sldId="259"/>
        </pc:sldMkLst>
        <pc:spChg chg="del">
          <ac:chgData name="矢野 陽大" userId="S::20010016yh@edu.fca.ac.jp::47bbaea4-ebf5-42c2-bbc5-8a7cb08ce42e" providerId="AD" clId="Web-{A9EC8001-8CA3-18B2-1969-98793830C35E}" dt="2021-12-14T07:42:43.391" v="2"/>
          <ac:spMkLst>
            <pc:docMk/>
            <pc:sldMk cId="2918701213" sldId="259"/>
            <ac:spMk id="2" creationId="{EC303792-9E2B-4ECD-B0E1-123798DA3E49}"/>
          </ac:spMkLst>
        </pc:spChg>
        <pc:spChg chg="del">
          <ac:chgData name="矢野 陽大" userId="S::20010016yh@edu.fca.ac.jp::47bbaea4-ebf5-42c2-bbc5-8a7cb08ce42e" providerId="AD" clId="Web-{A9EC8001-8CA3-18B2-1969-98793830C35E}" dt="2021-12-14T07:42:40.094" v="1"/>
          <ac:spMkLst>
            <pc:docMk/>
            <pc:sldMk cId="2918701213" sldId="259"/>
            <ac:spMk id="3" creationId="{6F95BB3A-EC11-4EFE-BDAC-070C61DE07FE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704"/>
          <ac:spMkLst>
            <pc:docMk/>
            <pc:sldMk cId="2918701213" sldId="259"/>
            <ac:spMk id="5" creationId="{CBD455E5-4619-4472-9798-44967FA49BA5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703"/>
          <ac:spMkLst>
            <pc:docMk/>
            <pc:sldMk cId="2918701213" sldId="259"/>
            <ac:spMk id="7" creationId="{340E978E-A6C6-47CC-A50E-443050C77942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702"/>
          <ac:spMkLst>
            <pc:docMk/>
            <pc:sldMk cId="2918701213" sldId="259"/>
            <ac:spMk id="9" creationId="{2EB983D1-15A6-4313-B508-5D5729DB25E2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701"/>
          <ac:spMkLst>
            <pc:docMk/>
            <pc:sldMk cId="2918701213" sldId="259"/>
            <ac:spMk id="11" creationId="{C5A6A019-64A4-41E5-B044-2334FAB7DF7E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700"/>
          <ac:spMkLst>
            <pc:docMk/>
            <pc:sldMk cId="2918701213" sldId="259"/>
            <ac:spMk id="12" creationId="{ADA764A9-643D-4647-B458-68CAA0E03524}"/>
          </ac:spMkLst>
        </pc:spChg>
        <pc:spChg chg="add del mod">
          <ac:chgData name="矢野 陽大" userId="S::20010016yh@edu.fca.ac.jp::47bbaea4-ebf5-42c2-bbc5-8a7cb08ce42e" providerId="AD" clId="Web-{A9EC8001-8CA3-18B2-1969-98793830C35E}" dt="2021-12-14T08:49:00.851" v="699"/>
          <ac:spMkLst>
            <pc:docMk/>
            <pc:sldMk cId="2918701213" sldId="259"/>
            <ac:spMk id="13" creationId="{301DD0AE-80F7-46C4-A18D-581D3EB24346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4" creationId="{118D3E9C-EDD9-4D28-8C7E-5E8477A9B0E1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5" creationId="{64D2115B-5F3D-4F46-BEFD-64CC481C4F3C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6" creationId="{2BEED9C7-9C42-4CB4-9B84-2F4EE6798C83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7" creationId="{C5042284-F890-48F0-ABDE-A6D9552B0BC8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8" creationId="{A21AB3C8-31CC-45F4-8BF5-94ED5A49F007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19" creationId="{8EC32FEF-4518-4103-B3A7-6A6EFF41F618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20" creationId="{838756E1-AF97-440D-9092-2296DC496F99}"/>
          </ac:spMkLst>
        </pc:spChg>
        <pc:spChg chg="add del">
          <ac:chgData name="矢野 陽大" userId="S::20010016yh@edu.fca.ac.jp::47bbaea4-ebf5-42c2-bbc5-8a7cb08ce42e" providerId="AD" clId="Web-{A9EC8001-8CA3-18B2-1969-98793830C35E}" dt="2021-12-14T08:48:59.289" v="698"/>
          <ac:spMkLst>
            <pc:docMk/>
            <pc:sldMk cId="2918701213" sldId="259"/>
            <ac:spMk id="21" creationId="{16A0619D-D12F-4B36-92FE-CD151E93D218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2:38.069" v="1001" actId="20577"/>
          <ac:spMkLst>
            <pc:docMk/>
            <pc:sldMk cId="2918701213" sldId="259"/>
            <ac:spMk id="22" creationId="{118D3E9C-EDD9-4D28-8C7E-5E8477A9B0E1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41:40.027" v="1140" actId="14100"/>
          <ac:spMkLst>
            <pc:docMk/>
            <pc:sldMk cId="2918701213" sldId="259"/>
            <ac:spMk id="23" creationId="{64D2115B-5F3D-4F46-BEFD-64CC481C4F3C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3:40.617" v="1026" actId="20577"/>
          <ac:spMkLst>
            <pc:docMk/>
            <pc:sldMk cId="2918701213" sldId="259"/>
            <ac:spMk id="24" creationId="{2BEED9C7-9C42-4CB4-9B84-2F4EE6798C83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2:43.178" v="1003" actId="20577"/>
          <ac:spMkLst>
            <pc:docMk/>
            <pc:sldMk cId="2918701213" sldId="259"/>
            <ac:spMk id="25" creationId="{C5042284-F890-48F0-ABDE-A6D9552B0BC8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3:08.382" v="1005" actId="20577"/>
          <ac:spMkLst>
            <pc:docMk/>
            <pc:sldMk cId="2918701213" sldId="259"/>
            <ac:spMk id="26" creationId="{A21AB3C8-31CC-45F4-8BF5-94ED5A49F007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2:32.522" v="998" actId="20577"/>
          <ac:spMkLst>
            <pc:docMk/>
            <pc:sldMk cId="2918701213" sldId="259"/>
            <ac:spMk id="27" creationId="{8EC32FEF-4518-4103-B3A7-6A6EFF41F618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10:17:51.386" v="1231" actId="14100"/>
          <ac:spMkLst>
            <pc:docMk/>
            <pc:sldMk cId="2918701213" sldId="259"/>
            <ac:spMk id="28" creationId="{838756E1-AF97-440D-9092-2296DC496F99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10:17:46.136" v="1230" actId="20577"/>
          <ac:spMkLst>
            <pc:docMk/>
            <pc:sldMk cId="2918701213" sldId="259"/>
            <ac:spMk id="29" creationId="{16A0619D-D12F-4B36-92FE-CD151E93D218}"/>
          </ac:spMkLst>
        </pc:spChg>
        <pc:spChg chg="add mod">
          <ac:chgData name="矢野 陽大" userId="S::20010016yh@edu.fca.ac.jp::47bbaea4-ebf5-42c2-bbc5-8a7cb08ce42e" providerId="AD" clId="Web-{A9EC8001-8CA3-18B2-1969-98793830C35E}" dt="2021-12-14T09:13:36.070" v="1025" actId="14100"/>
          <ac:spMkLst>
            <pc:docMk/>
            <pc:sldMk cId="2918701213" sldId="259"/>
            <ac:spMk id="30" creationId="{CE8193F1-0533-4BAD-8729-0BC59229B3C6}"/>
          </ac:spMkLst>
        </pc:spChg>
      </pc:sldChg>
    </pc:docChg>
  </pc:docChgLst>
  <pc:docChgLst>
    <pc:chgData name="矢野 陽大" userId="S::20010016yh@edu.fca.ac.jp::47bbaea4-ebf5-42c2-bbc5-8a7cb08ce42e" providerId="AD" clId="Web-{E2B59906-F13E-1AC5-F4E3-D9BD96B8E5D3}"/>
    <pc:docChg chg="modSld">
      <pc:chgData name="矢野 陽大" userId="S::20010016yh@edu.fca.ac.jp::47bbaea4-ebf5-42c2-bbc5-8a7cb08ce42e" providerId="AD" clId="Web-{E2B59906-F13E-1AC5-F4E3-D9BD96B8E5D3}" dt="2021-12-16T05:49:45.562" v="76" actId="20577"/>
      <pc:docMkLst>
        <pc:docMk/>
      </pc:docMkLst>
      <pc:sldChg chg="modSp">
        <pc:chgData name="矢野 陽大" userId="S::20010016yh@edu.fca.ac.jp::47bbaea4-ebf5-42c2-bbc5-8a7cb08ce42e" providerId="AD" clId="Web-{E2B59906-F13E-1AC5-F4E3-D9BD96B8E5D3}" dt="2021-12-16T05:40:19.176" v="6" actId="20577"/>
        <pc:sldMkLst>
          <pc:docMk/>
          <pc:sldMk cId="2128380218" sldId="256"/>
        </pc:sldMkLst>
        <pc:spChg chg="mod">
          <ac:chgData name="矢野 陽大" userId="S::20010016yh@edu.fca.ac.jp::47bbaea4-ebf5-42c2-bbc5-8a7cb08ce42e" providerId="AD" clId="Web-{E2B59906-F13E-1AC5-F4E3-D9BD96B8E5D3}" dt="2021-12-16T05:40:19.176" v="6" actId="20577"/>
          <ac:spMkLst>
            <pc:docMk/>
            <pc:sldMk cId="2128380218" sldId="256"/>
            <ac:spMk id="3" creationId="{5B8A8F8A-271E-4A78-A414-CAAA3214ABD9}"/>
          </ac:spMkLst>
        </pc:spChg>
      </pc:sldChg>
      <pc:sldChg chg="modSp">
        <pc:chgData name="矢野 陽大" userId="S::20010016yh@edu.fca.ac.jp::47bbaea4-ebf5-42c2-bbc5-8a7cb08ce42e" providerId="AD" clId="Web-{E2B59906-F13E-1AC5-F4E3-D9BD96B8E5D3}" dt="2021-12-16T05:49:45.562" v="76" actId="20577"/>
        <pc:sldMkLst>
          <pc:docMk/>
          <pc:sldMk cId="3816918308" sldId="257"/>
        </pc:sldMkLst>
        <pc:spChg chg="mod">
          <ac:chgData name="矢野 陽大" userId="S::20010016yh@edu.fca.ac.jp::47bbaea4-ebf5-42c2-bbc5-8a7cb08ce42e" providerId="AD" clId="Web-{E2B59906-F13E-1AC5-F4E3-D9BD96B8E5D3}" dt="2021-12-16T05:49:45.562" v="76" actId="20577"/>
          <ac:spMkLst>
            <pc:docMk/>
            <pc:sldMk cId="3816918308" sldId="257"/>
            <ac:spMk id="2" creationId="{632ECF2E-603B-42FF-8F4D-3F0946A45A9B}"/>
          </ac:spMkLst>
        </pc:spChg>
        <pc:spChg chg="mod">
          <ac:chgData name="矢野 陽大" userId="S::20010016yh@edu.fca.ac.jp::47bbaea4-ebf5-42c2-bbc5-8a7cb08ce42e" providerId="AD" clId="Web-{E2B59906-F13E-1AC5-F4E3-D9BD96B8E5D3}" dt="2021-12-16T05:45:47.511" v="20" actId="1076"/>
          <ac:spMkLst>
            <pc:docMk/>
            <pc:sldMk cId="3816918308" sldId="257"/>
            <ac:spMk id="4" creationId="{3D522A6F-8BF1-49DD-A60C-9327D506F757}"/>
          </ac:spMkLst>
        </pc:spChg>
        <pc:spChg chg="mod">
          <ac:chgData name="矢野 陽大" userId="S::20010016yh@edu.fca.ac.jp::47bbaea4-ebf5-42c2-bbc5-8a7cb08ce42e" providerId="AD" clId="Web-{E2B59906-F13E-1AC5-F4E3-D9BD96B8E5D3}" dt="2021-12-16T05:45:50.511" v="21" actId="1076"/>
          <ac:spMkLst>
            <pc:docMk/>
            <pc:sldMk cId="3816918308" sldId="257"/>
            <ac:spMk id="5" creationId="{478CEA1C-8A94-47A6-A99B-4EF9F619E5EC}"/>
          </ac:spMkLst>
        </pc:spChg>
        <pc:spChg chg="mod">
          <ac:chgData name="矢野 陽大" userId="S::20010016yh@edu.fca.ac.jp::47bbaea4-ebf5-42c2-bbc5-8a7cb08ce42e" providerId="AD" clId="Web-{E2B59906-F13E-1AC5-F4E3-D9BD96B8E5D3}" dt="2021-12-16T05:48:11.170" v="60" actId="20577"/>
          <ac:spMkLst>
            <pc:docMk/>
            <pc:sldMk cId="3816918308" sldId="257"/>
            <ac:spMk id="6" creationId="{6F35516D-F750-4FD5-AEBF-6C09E89065D2}"/>
          </ac:spMkLst>
        </pc:spChg>
        <pc:spChg chg="mod">
          <ac:chgData name="矢野 陽大" userId="S::20010016yh@edu.fca.ac.jp::47bbaea4-ebf5-42c2-bbc5-8a7cb08ce42e" providerId="AD" clId="Web-{E2B59906-F13E-1AC5-F4E3-D9BD96B8E5D3}" dt="2021-12-16T05:45:56.870" v="22" actId="1076"/>
          <ac:spMkLst>
            <pc:docMk/>
            <pc:sldMk cId="3816918308" sldId="257"/>
            <ac:spMk id="7" creationId="{3CCB3B5F-A7CA-48CC-96A8-4763589C8516}"/>
          </ac:spMkLst>
        </pc:spChg>
        <pc:spChg chg="mod">
          <ac:chgData name="矢野 陽大" userId="S::20010016yh@edu.fca.ac.jp::47bbaea4-ebf5-42c2-bbc5-8a7cb08ce42e" providerId="AD" clId="Web-{E2B59906-F13E-1AC5-F4E3-D9BD96B8E5D3}" dt="2021-12-16T05:05:04.850" v="4" actId="20577"/>
          <ac:spMkLst>
            <pc:docMk/>
            <pc:sldMk cId="3816918308" sldId="257"/>
            <ac:spMk id="10" creationId="{8B018105-0555-4D5A-836F-A5193B0F9928}"/>
          </ac:spMkLst>
        </pc:spChg>
      </pc:sldChg>
    </pc:docChg>
  </pc:docChgLst>
  <pc:docChgLst>
    <pc:chgData name="矢野 陽大" userId="S::20010016yh@edu.fca.ac.jp::47bbaea4-ebf5-42c2-bbc5-8a7cb08ce42e" providerId="AD" clId="Web-{4A1C2C6F-5AAC-C2FF-FCE9-1C882A9418C4}"/>
    <pc:docChg chg="modSld">
      <pc:chgData name="矢野 陽大" userId="S::20010016yh@edu.fca.ac.jp::47bbaea4-ebf5-42c2-bbc5-8a7cb08ce42e" providerId="AD" clId="Web-{4A1C2C6F-5AAC-C2FF-FCE9-1C882A9418C4}" dt="2021-12-17T09:05:46.088" v="72" actId="20577"/>
      <pc:docMkLst>
        <pc:docMk/>
      </pc:docMkLst>
      <pc:sldChg chg="modSp">
        <pc:chgData name="矢野 陽大" userId="S::20010016yh@edu.fca.ac.jp::47bbaea4-ebf5-42c2-bbc5-8a7cb08ce42e" providerId="AD" clId="Web-{4A1C2C6F-5AAC-C2FF-FCE9-1C882A9418C4}" dt="2021-12-17T08:50:57.001" v="46" actId="20577"/>
        <pc:sldMkLst>
          <pc:docMk/>
          <pc:sldMk cId="2128380218" sldId="256"/>
        </pc:sldMkLst>
        <pc:spChg chg="mod">
          <ac:chgData name="矢野 陽大" userId="S::20010016yh@edu.fca.ac.jp::47bbaea4-ebf5-42c2-bbc5-8a7cb08ce42e" providerId="AD" clId="Web-{4A1C2C6F-5AAC-C2FF-FCE9-1C882A9418C4}" dt="2021-12-17T08:50:57.001" v="46" actId="20577"/>
          <ac:spMkLst>
            <pc:docMk/>
            <pc:sldMk cId="2128380218" sldId="256"/>
            <ac:spMk id="5" creationId="{0966312A-2EED-4FEE-B8D4-A54223BB24C7}"/>
          </ac:spMkLst>
        </pc:spChg>
        <pc:spChg chg="mod">
          <ac:chgData name="矢野 陽大" userId="S::20010016yh@edu.fca.ac.jp::47bbaea4-ebf5-42c2-bbc5-8a7cb08ce42e" providerId="AD" clId="Web-{4A1C2C6F-5AAC-C2FF-FCE9-1C882A9418C4}" dt="2021-12-17T08:42:56.221" v="38" actId="20577"/>
          <ac:spMkLst>
            <pc:docMk/>
            <pc:sldMk cId="2128380218" sldId="256"/>
            <ac:spMk id="29" creationId="{7E7BCA07-6933-48F8-9D9D-ADAF5D9C6F14}"/>
          </ac:spMkLst>
        </pc:spChg>
      </pc:sldChg>
      <pc:sldChg chg="modSp">
        <pc:chgData name="矢野 陽大" userId="S::20010016yh@edu.fca.ac.jp::47bbaea4-ebf5-42c2-bbc5-8a7cb08ce42e" providerId="AD" clId="Web-{4A1C2C6F-5AAC-C2FF-FCE9-1C882A9418C4}" dt="2021-12-17T09:05:46.088" v="72" actId="20577"/>
        <pc:sldMkLst>
          <pc:docMk/>
          <pc:sldMk cId="494142375" sldId="258"/>
        </pc:sldMkLst>
        <pc:spChg chg="mod">
          <ac:chgData name="矢野 陽大" userId="S::20010016yh@edu.fca.ac.jp::47bbaea4-ebf5-42c2-bbc5-8a7cb08ce42e" providerId="AD" clId="Web-{4A1C2C6F-5AAC-C2FF-FCE9-1C882A9418C4}" dt="2021-12-17T09:05:12.945" v="69" actId="20577"/>
          <ac:spMkLst>
            <pc:docMk/>
            <pc:sldMk cId="494142375" sldId="258"/>
            <ac:spMk id="3" creationId="{3D4E828D-10B5-4C31-8F0F-93E497BB40DF}"/>
          </ac:spMkLst>
        </pc:spChg>
        <pc:spChg chg="mod">
          <ac:chgData name="矢野 陽大" userId="S::20010016yh@edu.fca.ac.jp::47bbaea4-ebf5-42c2-bbc5-8a7cb08ce42e" providerId="AD" clId="Web-{4A1C2C6F-5AAC-C2FF-FCE9-1C882A9418C4}" dt="2021-12-17T09:05:46.088" v="72" actId="20577"/>
          <ac:spMkLst>
            <pc:docMk/>
            <pc:sldMk cId="494142375" sldId="258"/>
            <ac:spMk id="7" creationId="{A7A3B3EA-1EFA-4467-902C-CD6598FA0F60}"/>
          </ac:spMkLst>
        </pc:spChg>
      </pc:sldChg>
    </pc:docChg>
  </pc:docChgLst>
  <pc:docChgLst>
    <pc:chgData name="矢野 陽大" userId="S::20010016yh@edu.fca.ac.jp::47bbaea4-ebf5-42c2-bbc5-8a7cb08ce42e" providerId="AD" clId="Web-{49A0110D-9CA5-7249-D595-689DB9E0018A}"/>
    <pc:docChg chg="modSld">
      <pc:chgData name="矢野 陽大" userId="S::20010016yh@edu.fca.ac.jp::47bbaea4-ebf5-42c2-bbc5-8a7cb08ce42e" providerId="AD" clId="Web-{49A0110D-9CA5-7249-D595-689DB9E0018A}" dt="2021-12-18T06:12:03.022" v="3" actId="20577"/>
      <pc:docMkLst>
        <pc:docMk/>
      </pc:docMkLst>
      <pc:sldChg chg="modSp">
        <pc:chgData name="矢野 陽大" userId="S::20010016yh@edu.fca.ac.jp::47bbaea4-ebf5-42c2-bbc5-8a7cb08ce42e" providerId="AD" clId="Web-{49A0110D-9CA5-7249-D595-689DB9E0018A}" dt="2021-12-18T06:12:03.022" v="3" actId="20577"/>
        <pc:sldMkLst>
          <pc:docMk/>
          <pc:sldMk cId="2128380218" sldId="256"/>
        </pc:sldMkLst>
        <pc:spChg chg="mod">
          <ac:chgData name="矢野 陽大" userId="S::20010016yh@edu.fca.ac.jp::47bbaea4-ebf5-42c2-bbc5-8a7cb08ce42e" providerId="AD" clId="Web-{49A0110D-9CA5-7249-D595-689DB9E0018A}" dt="2021-12-18T06:12:03.022" v="3" actId="20577"/>
          <ac:spMkLst>
            <pc:docMk/>
            <pc:sldMk cId="2128380218" sldId="256"/>
            <ac:spMk id="27" creationId="{C0E8D5EC-F526-4FD9-BF7E-77B364A6AE28}"/>
          </ac:spMkLst>
        </pc:spChg>
      </pc:sldChg>
    </pc:docChg>
  </pc:docChgLst>
  <pc:docChgLst>
    <pc:chgData name="矢野 陽大" userId="S::20010016yh@edu.fca.ac.jp::47bbaea4-ebf5-42c2-bbc5-8a7cb08ce42e" providerId="AD" clId="Web-{3322A55E-3283-1310-0B1F-3723CEC3B4F7}"/>
    <pc:docChg chg="modSld">
      <pc:chgData name="矢野 陽大" userId="S::20010016yh@edu.fca.ac.jp::47bbaea4-ebf5-42c2-bbc5-8a7cb08ce42e" providerId="AD" clId="Web-{3322A55E-3283-1310-0B1F-3723CEC3B4F7}" dt="2021-12-17T07:22:37.608" v="199" actId="20577"/>
      <pc:docMkLst>
        <pc:docMk/>
      </pc:docMkLst>
      <pc:sldChg chg="modSp">
        <pc:chgData name="矢野 陽大" userId="S::20010016yh@edu.fca.ac.jp::47bbaea4-ebf5-42c2-bbc5-8a7cb08ce42e" providerId="AD" clId="Web-{3322A55E-3283-1310-0B1F-3723CEC3B4F7}" dt="2021-12-17T06:59:52.728" v="5" actId="20577"/>
        <pc:sldMkLst>
          <pc:docMk/>
          <pc:sldMk cId="2128380218" sldId="256"/>
        </pc:sldMkLst>
        <pc:spChg chg="mod">
          <ac:chgData name="矢野 陽大" userId="S::20010016yh@edu.fca.ac.jp::47bbaea4-ebf5-42c2-bbc5-8a7cb08ce42e" providerId="AD" clId="Web-{3322A55E-3283-1310-0B1F-3723CEC3B4F7}" dt="2021-12-17T06:59:52.728" v="5" actId="20577"/>
          <ac:spMkLst>
            <pc:docMk/>
            <pc:sldMk cId="2128380218" sldId="256"/>
            <ac:spMk id="20" creationId="{BA8B0B16-32B1-4D89-A133-D89237E5F4D8}"/>
          </ac:spMkLst>
        </pc:spChg>
      </pc:sldChg>
      <pc:sldChg chg="modSp">
        <pc:chgData name="矢野 陽大" userId="S::20010016yh@edu.fca.ac.jp::47bbaea4-ebf5-42c2-bbc5-8a7cb08ce42e" providerId="AD" clId="Web-{3322A55E-3283-1310-0B1F-3723CEC3B4F7}" dt="2021-12-17T07:15:41.362" v="169" actId="20577"/>
        <pc:sldMkLst>
          <pc:docMk/>
          <pc:sldMk cId="3816918308" sldId="257"/>
        </pc:sldMkLst>
        <pc:spChg chg="mod">
          <ac:chgData name="矢野 陽大" userId="S::20010016yh@edu.fca.ac.jp::47bbaea4-ebf5-42c2-bbc5-8a7cb08ce42e" providerId="AD" clId="Web-{3322A55E-3283-1310-0B1F-3723CEC3B4F7}" dt="2021-12-17T07:15:41.362" v="169" actId="20577"/>
          <ac:spMkLst>
            <pc:docMk/>
            <pc:sldMk cId="3816918308" sldId="257"/>
            <ac:spMk id="6" creationId="{6F35516D-F750-4FD5-AEBF-6C09E89065D2}"/>
          </ac:spMkLst>
        </pc:spChg>
      </pc:sldChg>
      <pc:sldChg chg="modSp">
        <pc:chgData name="矢野 陽大" userId="S::20010016yh@edu.fca.ac.jp::47bbaea4-ebf5-42c2-bbc5-8a7cb08ce42e" providerId="AD" clId="Web-{3322A55E-3283-1310-0B1F-3723CEC3B4F7}" dt="2021-12-17T07:22:37.608" v="199" actId="20577"/>
        <pc:sldMkLst>
          <pc:docMk/>
          <pc:sldMk cId="494142375" sldId="258"/>
        </pc:sldMkLst>
        <pc:spChg chg="mod">
          <ac:chgData name="矢野 陽大" userId="S::20010016yh@edu.fca.ac.jp::47bbaea4-ebf5-42c2-bbc5-8a7cb08ce42e" providerId="AD" clId="Web-{3322A55E-3283-1310-0B1F-3723CEC3B4F7}" dt="2021-12-17T07:11:40.301" v="162" actId="14100"/>
          <ac:spMkLst>
            <pc:docMk/>
            <pc:sldMk cId="494142375" sldId="258"/>
            <ac:spMk id="2" creationId="{CB2B8A32-8BBE-483C-B527-4B2C2403DAA9}"/>
          </ac:spMkLst>
        </pc:spChg>
        <pc:spChg chg="mod">
          <ac:chgData name="矢野 陽大" userId="S::20010016yh@edu.fca.ac.jp::47bbaea4-ebf5-42c2-bbc5-8a7cb08ce42e" providerId="AD" clId="Web-{3322A55E-3283-1310-0B1F-3723CEC3B4F7}" dt="2021-12-17T07:22:37.608" v="199" actId="20577"/>
          <ac:spMkLst>
            <pc:docMk/>
            <pc:sldMk cId="494142375" sldId="258"/>
            <ac:spMk id="3" creationId="{3D4E828D-10B5-4C31-8F0F-93E497BB40DF}"/>
          </ac:spMkLst>
        </pc:spChg>
        <pc:spChg chg="mod">
          <ac:chgData name="矢野 陽大" userId="S::20010016yh@edu.fca.ac.jp::47bbaea4-ebf5-42c2-bbc5-8a7cb08ce42e" providerId="AD" clId="Web-{3322A55E-3283-1310-0B1F-3723CEC3B4F7}" dt="2021-12-17T07:17:11.923" v="178" actId="1076"/>
          <ac:spMkLst>
            <pc:docMk/>
            <pc:sldMk cId="494142375" sldId="258"/>
            <ac:spMk id="6" creationId="{8DCDAE5B-B263-4374-AE5D-8EA1EE0F238A}"/>
          </ac:spMkLst>
        </pc:spChg>
        <pc:spChg chg="mod">
          <ac:chgData name="矢野 陽大" userId="S::20010016yh@edu.fca.ac.jp::47bbaea4-ebf5-42c2-bbc5-8a7cb08ce42e" providerId="AD" clId="Web-{3322A55E-3283-1310-0B1F-3723CEC3B4F7}" dt="2021-12-17T07:17:18.314" v="179" actId="1076"/>
          <ac:spMkLst>
            <pc:docMk/>
            <pc:sldMk cId="494142375" sldId="258"/>
            <ac:spMk id="7" creationId="{A7A3B3EA-1EFA-4467-902C-CD6598FA0F60}"/>
          </ac:spMkLst>
        </pc:spChg>
      </pc:sldChg>
      <pc:sldChg chg="modSp">
        <pc:chgData name="矢野 陽大" userId="S::20010016yh@edu.fca.ac.jp::47bbaea4-ebf5-42c2-bbc5-8a7cb08ce42e" providerId="AD" clId="Web-{3322A55E-3283-1310-0B1F-3723CEC3B4F7}" dt="2021-12-17T07:15:59.299" v="171" actId="14100"/>
        <pc:sldMkLst>
          <pc:docMk/>
          <pc:sldMk cId="2918701213" sldId="259"/>
        </pc:sldMkLst>
        <pc:spChg chg="mod">
          <ac:chgData name="矢野 陽大" userId="S::20010016yh@edu.fca.ac.jp::47bbaea4-ebf5-42c2-bbc5-8a7cb08ce42e" providerId="AD" clId="Web-{3322A55E-3283-1310-0B1F-3723CEC3B4F7}" dt="2021-12-17T07:15:59.299" v="171" actId="14100"/>
          <ac:spMkLst>
            <pc:docMk/>
            <pc:sldMk cId="2918701213" sldId="259"/>
            <ac:spMk id="24" creationId="{2BEED9C7-9C42-4CB4-9B84-2F4EE6798C83}"/>
          </ac:spMkLst>
        </pc:spChg>
      </pc:sldChg>
    </pc:docChg>
  </pc:docChgLst>
  <pc:docChgLst>
    <pc:chgData name="矢野 陽大" userId="S::20010016yh@edu.fca.ac.jp::47bbaea4-ebf5-42c2-bbc5-8a7cb08ce42e" providerId="AD" clId="Web-{A75D8972-4F66-4CA1-A83E-DFC1B403160B}"/>
    <pc:docChg chg="addSld delSld modSld sldOrd">
      <pc:chgData name="矢野 陽大" userId="S::20010016yh@edu.fca.ac.jp::47bbaea4-ebf5-42c2-bbc5-8a7cb08ce42e" providerId="AD" clId="Web-{A75D8972-4F66-4CA1-A83E-DFC1B403160B}" dt="2021-12-11T10:43:45.645" v="995"/>
      <pc:docMkLst>
        <pc:docMk/>
      </pc:docMkLst>
      <pc:sldChg chg="addSp delSp modSp">
        <pc:chgData name="矢野 陽大" userId="S::20010016yh@edu.fca.ac.jp::47bbaea4-ebf5-42c2-bbc5-8a7cb08ce42e" providerId="AD" clId="Web-{A75D8972-4F66-4CA1-A83E-DFC1B403160B}" dt="2021-12-11T10:43:39.801" v="994" actId="20577"/>
        <pc:sldMkLst>
          <pc:docMk/>
          <pc:sldMk cId="2128380218" sldId="256"/>
        </pc:sldMkLst>
        <pc:spChg chg="del">
          <ac:chgData name="矢野 陽大" userId="S::20010016yh@edu.fca.ac.jp::47bbaea4-ebf5-42c2-bbc5-8a7cb08ce42e" providerId="AD" clId="Web-{A75D8972-4F66-4CA1-A83E-DFC1B403160B}" dt="2021-12-11T07:28:25.185" v="0"/>
          <ac:spMkLst>
            <pc:docMk/>
            <pc:sldMk cId="2128380218" sldId="256"/>
            <ac:spMk id="2" creationId="{00000000-0000-0000-0000-000000000000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29:03.655" v="820" actId="20577"/>
          <ac:spMkLst>
            <pc:docMk/>
            <pc:sldMk cId="2128380218" sldId="256"/>
            <ac:spMk id="2" creationId="{7B46CBC2-C8BD-46A0-B62A-067BB23CF71F}"/>
          </ac:spMkLst>
        </pc:spChg>
        <pc:spChg chg="del">
          <ac:chgData name="矢野 陽大" userId="S::20010016yh@edu.fca.ac.jp::47bbaea4-ebf5-42c2-bbc5-8a7cb08ce42e" providerId="AD" clId="Web-{A75D8972-4F66-4CA1-A83E-DFC1B403160B}" dt="2021-12-11T07:28:29.122" v="1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39:42.671" v="925" actId="20577"/>
          <ac:spMkLst>
            <pc:docMk/>
            <pc:sldMk cId="2128380218" sldId="256"/>
            <ac:spMk id="3" creationId="{5B8A8F8A-271E-4A78-A414-CAAA3214ABD9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2:13.472" v="964" actId="20577"/>
          <ac:spMkLst>
            <pc:docMk/>
            <pc:sldMk cId="2128380218" sldId="256"/>
            <ac:spMk id="4" creationId="{42B13D7F-C283-4DCB-A5D1-9E20D63CC4C4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01:58.400" v="123"/>
          <ac:spMkLst>
            <pc:docMk/>
            <pc:sldMk cId="2128380218" sldId="256"/>
            <ac:spMk id="4" creationId="{73C9E236-2541-4512-A3B8-61C10F4CFF1C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3:39.801" v="994" actId="20577"/>
          <ac:spMkLst>
            <pc:docMk/>
            <pc:sldMk cId="2128380218" sldId="256"/>
            <ac:spMk id="5" creationId="{0966312A-2EED-4FEE-B8D4-A54223BB24C7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29:18.795" v="7"/>
          <ac:spMkLst>
            <pc:docMk/>
            <pc:sldMk cId="2128380218" sldId="256"/>
            <ac:spMk id="5" creationId="{F4BA868D-A363-4A98-8707-0BE3A4B9984C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01:58.400" v="122"/>
          <ac:spMkLst>
            <pc:docMk/>
            <pc:sldMk cId="2128380218" sldId="256"/>
            <ac:spMk id="6" creationId="{C671BE8E-1E56-4ED9-A5B6-A7FD15158D8F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7:45:24.893" v="51"/>
          <ac:spMkLst>
            <pc:docMk/>
            <pc:sldMk cId="2128380218" sldId="256"/>
            <ac:spMk id="7" creationId="{9E5EAACA-10DA-49DE-A27E-36DBBEA24E5C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7:45:24.893" v="50"/>
          <ac:spMkLst>
            <pc:docMk/>
            <pc:sldMk cId="2128380218" sldId="256"/>
            <ac:spMk id="8" creationId="{D4C2431D-8B7A-4635-873C-B5F6AC5C3339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22:56.168" v="767"/>
          <ac:spMkLst>
            <pc:docMk/>
            <pc:sldMk cId="2128380218" sldId="256"/>
            <ac:spMk id="9" creationId="{BDD28A5B-DF3E-4DD7-BDFA-10BCD0E56273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22:56.168" v="766"/>
          <ac:spMkLst>
            <pc:docMk/>
            <pc:sldMk cId="2128380218" sldId="256"/>
            <ac:spMk id="10" creationId="{DDB68912-02E7-4B25-AE82-152FC859C98D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22:40.839" v="761"/>
          <ac:spMkLst>
            <pc:docMk/>
            <pc:sldMk cId="2128380218" sldId="256"/>
            <ac:spMk id="11" creationId="{8FC31779-AC3F-40EF-957E-971093EDCF3F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22:40.839" v="760"/>
          <ac:spMkLst>
            <pc:docMk/>
            <pc:sldMk cId="2128380218" sldId="256"/>
            <ac:spMk id="12" creationId="{0352001A-DF1E-4ED4-94FE-DE5FC272FF0B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45:24.893" v="49"/>
          <ac:spMkLst>
            <pc:docMk/>
            <pc:sldMk cId="2128380218" sldId="256"/>
            <ac:spMk id="13" creationId="{96F52110-F87B-4799-A1F5-093DADF84BB5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45:24.893" v="48"/>
          <ac:spMkLst>
            <pc:docMk/>
            <pc:sldMk cId="2128380218" sldId="256"/>
            <ac:spMk id="14" creationId="{B591C94C-46EF-40B6-8269-46E84671A97E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45:24.893" v="47"/>
          <ac:spMkLst>
            <pc:docMk/>
            <pc:sldMk cId="2128380218" sldId="256"/>
            <ac:spMk id="15" creationId="{C28DF1C9-2536-4838-AFF7-060936432B89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45:24.893" v="46"/>
          <ac:spMkLst>
            <pc:docMk/>
            <pc:sldMk cId="2128380218" sldId="256"/>
            <ac:spMk id="16" creationId="{B308BE9F-5DB8-4606-8A23-D91D678E36C8}"/>
          </ac:spMkLst>
        </pc:spChg>
        <pc:spChg chg="add del">
          <ac:chgData name="矢野 陽大" userId="S::20010016yh@edu.fca.ac.jp::47bbaea4-ebf5-42c2-bbc5-8a7cb08ce42e" providerId="AD" clId="Web-{A75D8972-4F66-4CA1-A83E-DFC1B403160B}" dt="2021-12-11T07:45:24.893" v="45"/>
          <ac:spMkLst>
            <pc:docMk/>
            <pc:sldMk cId="2128380218" sldId="256"/>
            <ac:spMk id="17" creationId="{8061701B-DE17-404B-8F74-DD9397CFE12D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1:15.085" v="237"/>
          <ac:spMkLst>
            <pc:docMk/>
            <pc:sldMk cId="2128380218" sldId="256"/>
            <ac:spMk id="18" creationId="{C2D9D503-3E59-4AB6-9F1C-7AD44364CF22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24:29.576" v="794" actId="1076"/>
          <ac:spMkLst>
            <pc:docMk/>
            <pc:sldMk cId="2128380218" sldId="256"/>
            <ac:spMk id="19" creationId="{DCCD3EB9-18DC-42BA-9AFF-77C5D10CC5C3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24:29.576" v="795" actId="1076"/>
          <ac:spMkLst>
            <pc:docMk/>
            <pc:sldMk cId="2128380218" sldId="256"/>
            <ac:spMk id="20" creationId="{BA8B0B16-32B1-4D89-A133-D89237E5F4D8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1:15.085" v="236"/>
          <ac:spMkLst>
            <pc:docMk/>
            <pc:sldMk cId="2128380218" sldId="256"/>
            <ac:spMk id="21" creationId="{B47B6D13-21D8-4DFF-9E4F-D2AF96DEB414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5:23.747" v="314"/>
          <ac:spMkLst>
            <pc:docMk/>
            <pc:sldMk cId="2128380218" sldId="256"/>
            <ac:spMk id="22" creationId="{C22B80A4-F87C-4524-97A4-91E9BB278518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5:23.747" v="313"/>
          <ac:spMkLst>
            <pc:docMk/>
            <pc:sldMk cId="2128380218" sldId="256"/>
            <ac:spMk id="23" creationId="{E16EB998-85D2-4124-9AC3-9898FC28DC5A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5:23.731" v="312"/>
          <ac:spMkLst>
            <pc:docMk/>
            <pc:sldMk cId="2128380218" sldId="256"/>
            <ac:spMk id="24" creationId="{BAA2C01F-B033-4118-9E70-682DF975041E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08:55:23.731" v="311"/>
          <ac:spMkLst>
            <pc:docMk/>
            <pc:sldMk cId="2128380218" sldId="256"/>
            <ac:spMk id="25" creationId="{FFF9E1AE-F8C5-44C9-A31F-37EF454002D5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8:50:07.677" v="225" actId="14100"/>
          <ac:spMkLst>
            <pc:docMk/>
            <pc:sldMk cId="2128380218" sldId="256"/>
            <ac:spMk id="26" creationId="{11B4DFB7-0EFB-4385-87CA-6794DEC52C11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9:48:11.952" v="521" actId="20577"/>
          <ac:spMkLst>
            <pc:docMk/>
            <pc:sldMk cId="2128380218" sldId="256"/>
            <ac:spMk id="27" creationId="{C0E8D5EC-F526-4FD9-BF7E-77B364A6AE28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0:34.266" v="935" actId="1076"/>
          <ac:spMkLst>
            <pc:docMk/>
            <pc:sldMk cId="2128380218" sldId="256"/>
            <ac:spMk id="28" creationId="{B4A8A739-3175-4050-B4A5-492724B88E1D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0:34.282" v="936" actId="1076"/>
          <ac:spMkLst>
            <pc:docMk/>
            <pc:sldMk cId="2128380218" sldId="256"/>
            <ac:spMk id="29" creationId="{7E7BCA07-6933-48F8-9D9D-ADAF5D9C6F14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0:34.297" v="937" actId="1076"/>
          <ac:spMkLst>
            <pc:docMk/>
            <pc:sldMk cId="2128380218" sldId="256"/>
            <ac:spMk id="30" creationId="{23ADA4D5-715E-42C7-9098-E9749CE366F5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40:34.313" v="938" actId="1076"/>
          <ac:spMkLst>
            <pc:docMk/>
            <pc:sldMk cId="2128380218" sldId="256"/>
            <ac:spMk id="31" creationId="{AD02576F-79AC-4F95-8B58-DBFA9376AE0E}"/>
          </ac:spMkLst>
        </pc:spChg>
      </pc:sldChg>
      <pc:sldChg chg="addSp delSp modSp new ord">
        <pc:chgData name="矢野 陽大" userId="S::20010016yh@edu.fca.ac.jp::47bbaea4-ebf5-42c2-bbc5-8a7cb08ce42e" providerId="AD" clId="Web-{A75D8972-4F66-4CA1-A83E-DFC1B403160B}" dt="2021-12-11T10:16:53.550" v="710" actId="14100"/>
        <pc:sldMkLst>
          <pc:docMk/>
          <pc:sldMk cId="3816918308" sldId="257"/>
        </pc:sldMkLst>
        <pc:spChg chg="add mod">
          <ac:chgData name="矢野 陽大" userId="S::20010016yh@edu.fca.ac.jp::47bbaea4-ebf5-42c2-bbc5-8a7cb08ce42e" providerId="AD" clId="Web-{A75D8972-4F66-4CA1-A83E-DFC1B403160B}" dt="2021-12-11T10:12:52.295" v="692" actId="1076"/>
          <ac:spMkLst>
            <pc:docMk/>
            <pc:sldMk cId="3816918308" sldId="257"/>
            <ac:spMk id="2" creationId="{632ECF2E-603B-42FF-8F4D-3F0946A45A9B}"/>
          </ac:spMkLst>
        </pc:spChg>
        <pc:spChg chg="del">
          <ac:chgData name="矢野 陽大" userId="S::20010016yh@edu.fca.ac.jp::47bbaea4-ebf5-42c2-bbc5-8a7cb08ce42e" providerId="AD" clId="Web-{A75D8972-4F66-4CA1-A83E-DFC1B403160B}" dt="2021-12-11T08:02:13.650" v="129"/>
          <ac:spMkLst>
            <pc:docMk/>
            <pc:sldMk cId="3816918308" sldId="257"/>
            <ac:spMk id="2" creationId="{C74E204E-3921-46F5-AC8E-DBE589F06E98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12:52.279" v="691" actId="1076"/>
          <ac:spMkLst>
            <pc:docMk/>
            <pc:sldMk cId="3816918308" sldId="257"/>
            <ac:spMk id="3" creationId="{03CD5CA2-59A9-477D-B51A-C2F22D9D6BA7}"/>
          </ac:spMkLst>
        </pc:spChg>
        <pc:spChg chg="del">
          <ac:chgData name="矢野 陽大" userId="S::20010016yh@edu.fca.ac.jp::47bbaea4-ebf5-42c2-bbc5-8a7cb08ce42e" providerId="AD" clId="Web-{A75D8972-4F66-4CA1-A83E-DFC1B403160B}" dt="2021-12-11T08:02:13.650" v="128"/>
          <ac:spMkLst>
            <pc:docMk/>
            <pc:sldMk cId="3816918308" sldId="257"/>
            <ac:spMk id="3" creationId="{790FBEFE-8060-4676-997B-95644D956C60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16:53.550" v="710" actId="14100"/>
          <ac:spMkLst>
            <pc:docMk/>
            <pc:sldMk cId="3816918308" sldId="257"/>
            <ac:spMk id="4" creationId="{3D522A6F-8BF1-49DD-A60C-9327D506F757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12:45.623" v="690" actId="1076"/>
          <ac:spMkLst>
            <pc:docMk/>
            <pc:sldMk cId="3816918308" sldId="257"/>
            <ac:spMk id="5" creationId="{478CEA1C-8A94-47A6-A99B-4EF9F619E5EC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16:26.268" v="706"/>
          <ac:spMkLst>
            <pc:docMk/>
            <pc:sldMk cId="3816918308" sldId="257"/>
            <ac:spMk id="6" creationId="{387D9DAD-20BE-48EE-87E2-06963F4E36FF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16:26.268" v="705"/>
          <ac:spMkLst>
            <pc:docMk/>
            <pc:sldMk cId="3816918308" sldId="257"/>
            <ac:spMk id="7" creationId="{000054A4-5706-4556-B042-AA177151B6D3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13:37.952" v="704" actId="20577"/>
          <ac:spMkLst>
            <pc:docMk/>
            <pc:sldMk cId="3816918308" sldId="257"/>
            <ac:spMk id="8" creationId="{FDC0D0E8-1693-4D30-9D12-61EFE4FBD954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10:12:59.154" v="693" actId="1076"/>
          <ac:spMkLst>
            <pc:docMk/>
            <pc:sldMk cId="3816918308" sldId="257"/>
            <ac:spMk id="9" creationId="{D27C18BD-FCE9-467B-9F2B-84A6D166B06A}"/>
          </ac:spMkLst>
        </pc:spChg>
      </pc:sldChg>
      <pc:sldChg chg="addSp delSp modSp new">
        <pc:chgData name="矢野 陽大" userId="S::20010016yh@edu.fca.ac.jp::47bbaea4-ebf5-42c2-bbc5-8a7cb08ce42e" providerId="AD" clId="Web-{A75D8972-4F66-4CA1-A83E-DFC1B403160B}" dt="2021-12-11T09:48:51.125" v="522" actId="14100"/>
        <pc:sldMkLst>
          <pc:docMk/>
          <pc:sldMk cId="494142375" sldId="258"/>
        </pc:sldMkLst>
        <pc:spChg chg="del">
          <ac:chgData name="矢野 陽大" userId="S::20010016yh@edu.fca.ac.jp::47bbaea4-ebf5-42c2-bbc5-8a7cb08ce42e" providerId="AD" clId="Web-{A75D8972-4F66-4CA1-A83E-DFC1B403160B}" dt="2021-12-11T08:02:07.306" v="127"/>
          <ac:spMkLst>
            <pc:docMk/>
            <pc:sldMk cId="494142375" sldId="258"/>
            <ac:spMk id="2" creationId="{2A490C42-E524-424A-AC0E-3CDCA908B41F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8:55:30.076" v="316" actId="1076"/>
          <ac:spMkLst>
            <pc:docMk/>
            <pc:sldMk cId="494142375" sldId="258"/>
            <ac:spMk id="2" creationId="{CB2B8A32-8BBE-483C-B527-4B2C2403DAA9}"/>
          </ac:spMkLst>
        </pc:spChg>
        <pc:spChg chg="del">
          <ac:chgData name="矢野 陽大" userId="S::20010016yh@edu.fca.ac.jp::47bbaea4-ebf5-42c2-bbc5-8a7cb08ce42e" providerId="AD" clId="Web-{A75D8972-4F66-4CA1-A83E-DFC1B403160B}" dt="2021-12-11T08:02:07.306" v="126"/>
          <ac:spMkLst>
            <pc:docMk/>
            <pc:sldMk cId="494142375" sldId="258"/>
            <ac:spMk id="3" creationId="{27FF9CDD-B5EA-4DB3-9673-B7F3BA20A15C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8:55:30.076" v="317" actId="1076"/>
          <ac:spMkLst>
            <pc:docMk/>
            <pc:sldMk cId="494142375" sldId="258"/>
            <ac:spMk id="3" creationId="{3D4E828D-10B5-4C31-8F0F-93E497BB40DF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8:55:30.090" v="318" actId="1076"/>
          <ac:spMkLst>
            <pc:docMk/>
            <pc:sldMk cId="494142375" sldId="258"/>
            <ac:spMk id="4" creationId="{5A801E5B-7E80-4E51-BACF-C81129D034BD}"/>
          </ac:spMkLst>
        </pc:spChg>
        <pc:spChg chg="add mod">
          <ac:chgData name="矢野 陽大" userId="S::20010016yh@edu.fca.ac.jp::47bbaea4-ebf5-42c2-bbc5-8a7cb08ce42e" providerId="AD" clId="Web-{A75D8972-4F66-4CA1-A83E-DFC1B403160B}" dt="2021-12-11T09:48:51.125" v="522" actId="14100"/>
          <ac:spMkLst>
            <pc:docMk/>
            <pc:sldMk cId="494142375" sldId="258"/>
            <ac:spMk id="5" creationId="{5944D314-FB0C-4676-862D-0F0FDA384CCF}"/>
          </ac:spMkLst>
        </pc:spChg>
      </pc:sldChg>
      <pc:sldChg chg="addSp delSp modSp new del">
        <pc:chgData name="矢野 陽大" userId="S::20010016yh@edu.fca.ac.jp::47bbaea4-ebf5-42c2-bbc5-8a7cb08ce42e" providerId="AD" clId="Web-{A75D8972-4F66-4CA1-A83E-DFC1B403160B}" dt="2021-12-11T10:43:45.645" v="995"/>
        <pc:sldMkLst>
          <pc:docMk/>
          <pc:sldMk cId="509416472" sldId="259"/>
        </pc:sldMkLst>
        <pc:spChg chg="del">
          <ac:chgData name="矢野 陽大" userId="S::20010016yh@edu.fca.ac.jp::47bbaea4-ebf5-42c2-bbc5-8a7cb08ce42e" providerId="AD" clId="Web-{A75D8972-4F66-4CA1-A83E-DFC1B403160B}" dt="2021-12-11T10:22:51.449" v="765"/>
          <ac:spMkLst>
            <pc:docMk/>
            <pc:sldMk cId="509416472" sldId="259"/>
            <ac:spMk id="2" creationId="{2AC5ADE7-F2E6-445A-9A4F-852B502FC418}"/>
          </ac:spMkLst>
        </pc:spChg>
        <pc:spChg chg="del">
          <ac:chgData name="矢野 陽大" userId="S::20010016yh@edu.fca.ac.jp::47bbaea4-ebf5-42c2-bbc5-8a7cb08ce42e" providerId="AD" clId="Web-{A75D8972-4F66-4CA1-A83E-DFC1B403160B}" dt="2021-12-11T10:22:50.668" v="764"/>
          <ac:spMkLst>
            <pc:docMk/>
            <pc:sldMk cId="509416472" sldId="259"/>
            <ac:spMk id="3" creationId="{80253210-7C8B-462B-9AFF-149560D69DE7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40:13.469" v="929"/>
          <ac:spMkLst>
            <pc:docMk/>
            <pc:sldMk cId="509416472" sldId="259"/>
            <ac:spMk id="4" creationId="{9ECCB2E4-BEB6-4D2B-924D-2144A2C02F42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40:13.469" v="928"/>
          <ac:spMkLst>
            <pc:docMk/>
            <pc:sldMk cId="509416472" sldId="259"/>
            <ac:spMk id="5" creationId="{EF6C9433-2C10-4081-8840-5C3415E036FA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40:13.469" v="927"/>
          <ac:spMkLst>
            <pc:docMk/>
            <pc:sldMk cId="509416472" sldId="259"/>
            <ac:spMk id="6" creationId="{4D4A3733-BE2F-4B62-B652-CFEDF9E7B1E1}"/>
          </ac:spMkLst>
        </pc:spChg>
        <pc:spChg chg="add del mod">
          <ac:chgData name="矢野 陽大" userId="S::20010016yh@edu.fca.ac.jp::47bbaea4-ebf5-42c2-bbc5-8a7cb08ce42e" providerId="AD" clId="Web-{A75D8972-4F66-4CA1-A83E-DFC1B403160B}" dt="2021-12-11T10:40:13.469" v="926"/>
          <ac:spMkLst>
            <pc:docMk/>
            <pc:sldMk cId="509416472" sldId="259"/>
            <ac:spMk id="7" creationId="{9E9BC871-A378-4295-BADF-F4FE882EAE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CCD3EB9-18DC-42BA-9AFF-77C5D10CC5C3}"/>
              </a:ext>
            </a:extLst>
          </p:cNvPr>
          <p:cNvSpPr/>
          <p:nvPr/>
        </p:nvSpPr>
        <p:spPr>
          <a:xfrm>
            <a:off x="430059" y="2950921"/>
            <a:ext cx="340290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Yakitori </a:t>
            </a:r>
            <a:endParaRPr lang="ja-JP" altLang="en-US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BA8B0B16-32B1-4D89-A133-D89237E5F4D8}"/>
              </a:ext>
            </a:extLst>
          </p:cNvPr>
          <p:cNvSpPr/>
          <p:nvPr/>
        </p:nvSpPr>
        <p:spPr>
          <a:xfrm>
            <a:off x="433972" y="3455876"/>
            <a:ext cx="3402902" cy="3121066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ja-JP" altLang="en-US">
                <a:ea typeface="ＭＳ Ｐゴシック"/>
                <a:cs typeface="Calibri"/>
              </a:rPr>
              <a:t>BakingCondition[2]</a:t>
            </a:r>
          </a:p>
          <a:p>
            <a:r>
              <a:rPr lang="ja-JP" altLang="en-US">
                <a:ea typeface="ＭＳ Ｐゴシック"/>
                <a:cs typeface="Calibri"/>
              </a:rPr>
              <a:t> {Raw,Roasted,Burnt}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>
                <a:ea typeface="ＭＳ Ｐゴシック"/>
                <a:cs typeface="Calibri"/>
              </a:rPr>
              <a:t>List&lt;Tramsform&gt; FoodMaterialList</a:t>
            </a:r>
            <a:endParaRPr lang="ja-JP" altLang="en-US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>
                <a:ea typeface="ＭＳ Ｐゴシック"/>
                <a:cs typeface="Calibri"/>
              </a:rPr>
              <a:t>FoodMaterialNum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MaterialMax</a:t>
            </a:r>
          </a:p>
          <a:p>
            <a:r>
              <a:rPr lang="ja-JP" altLang="en-US">
                <a:ea typeface="ＭＳ Ｐゴシック"/>
                <a:cs typeface="Calibri"/>
              </a:rPr>
              <a:t>GrillTime</a:t>
            </a:r>
          </a:p>
          <a:p>
            <a:endParaRPr lang="ja-JP" altLang="en-US" dirty="0">
              <a:solidFill>
                <a:srgbClr val="FFFFFF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OnTriggerEnter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1B4DFB7-0EFB-4385-87CA-6794DEC52C11}"/>
              </a:ext>
            </a:extLst>
          </p:cNvPr>
          <p:cNvSpPr/>
          <p:nvPr/>
        </p:nvSpPr>
        <p:spPr>
          <a:xfrm>
            <a:off x="377867" y="163881"/>
            <a:ext cx="2056355" cy="4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Grill</a:t>
            </a:r>
            <a:endParaRPr lang="ja-JP" altLang="en-US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C0E8D5EC-F526-4FD9-BF7E-77B364A6AE28}"/>
              </a:ext>
            </a:extLst>
          </p:cNvPr>
          <p:cNvSpPr/>
          <p:nvPr/>
        </p:nvSpPr>
        <p:spPr>
          <a:xfrm>
            <a:off x="381781" y="585329"/>
            <a:ext cx="2056355" cy="2025039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ja-JP" altLang="en-US">
                <a:ea typeface="ＭＳ Ｐゴシック"/>
                <a:cs typeface="Calibri"/>
              </a:rPr>
              <a:t>YakitoriAttachPoint</a:t>
            </a:r>
            <a:endParaRPr lang="ja-JP"/>
          </a:p>
          <a:p>
            <a:r>
              <a:rPr lang="ja-JP" altLang="en-US">
                <a:solidFill>
                  <a:srgbClr val="FFFFFF"/>
                </a:solidFill>
                <a:ea typeface="ＭＳ Ｐゴシック"/>
                <a:cs typeface="Calibri"/>
              </a:rPr>
              <a:t>Yakitori</a:t>
            </a:r>
            <a:endParaRPr lang="ja-JP" altLang="en-US" dirty="0">
              <a:solidFill>
                <a:srgbClr val="FFFFFF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OnTriggerStay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46CBC2-C8BD-46A0-B62A-067BB23CF71F}"/>
              </a:ext>
            </a:extLst>
          </p:cNvPr>
          <p:cNvSpPr txBox="1"/>
          <p:nvPr/>
        </p:nvSpPr>
        <p:spPr>
          <a:xfrm>
            <a:off x="3837140" y="3430044"/>
            <a:ext cx="34112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片面の焼き具合</a:t>
            </a:r>
          </a:p>
          <a:p>
            <a:r>
              <a:rPr lang="ja-JP" altLang="en-US">
                <a:ea typeface="ＭＳ Ｐゴシック"/>
                <a:cs typeface="Calibri"/>
              </a:rPr>
              <a:t>生、焼き、焦げ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刺さっているMaterialのTransform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>
                <a:ea typeface="ＭＳ Ｐゴシック"/>
                <a:cs typeface="Calibri"/>
              </a:rPr>
              <a:t>今刺さっているMaterialの数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刺さるMaterialの最大数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焼かれた時間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〇当たったオブジェクトがFoodMaterialだと親子付けする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8A8F8A-271E-4A78-A414-CAAA3214ABD9}"/>
              </a:ext>
            </a:extLst>
          </p:cNvPr>
          <p:cNvSpPr txBox="1"/>
          <p:nvPr/>
        </p:nvSpPr>
        <p:spPr>
          <a:xfrm>
            <a:off x="2438400" y="632565"/>
            <a:ext cx="45490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焼き鳥の配置場所</a:t>
            </a:r>
          </a:p>
          <a:p>
            <a:r>
              <a:rPr lang="ja-JP" altLang="en-US">
                <a:ea typeface="ＭＳ Ｐゴシック"/>
                <a:cs typeface="Calibri"/>
              </a:rPr>
              <a:t>置いてあるYakitori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〇LeftHandかRightHandに当たり,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トリガーボタンを押したなら</a:t>
            </a:r>
          </a:p>
          <a:p>
            <a:r>
              <a:rPr lang="ja-JP" altLang="en-US">
                <a:ea typeface="ＭＳ Ｐゴシック"/>
                <a:cs typeface="Calibri"/>
              </a:rPr>
              <a:t>R:YakitoriをYakitoriAttachPointに配置</a:t>
            </a:r>
          </a:p>
          <a:p>
            <a:r>
              <a:rPr lang="ja-JP" altLang="en-US">
                <a:ea typeface="ＭＳ Ｐゴシック"/>
                <a:cs typeface="Calibri"/>
              </a:rPr>
              <a:t>L:Yakitori がGrillに配置された時に一度だけYakitoriを反転。二回目はLeftHandに渡す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4A8A739-3175-4050-B4A5-492724B88E1D}"/>
              </a:ext>
            </a:extLst>
          </p:cNvPr>
          <p:cNvSpPr/>
          <p:nvPr/>
        </p:nvSpPr>
        <p:spPr>
          <a:xfrm>
            <a:off x="7110605" y="3295386"/>
            <a:ext cx="2379944" cy="42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FoodMaterial</a:t>
            </a:r>
            <a:endParaRPr lang="ja-JP" altLang="en-US"/>
          </a:p>
        </p:txBody>
      </p:sp>
      <p:sp>
        <p:nvSpPr>
          <p:cNvPr id="29" name="四角形: メモ 28">
            <a:extLst>
              <a:ext uri="{FF2B5EF4-FFF2-40B4-BE49-F238E27FC236}">
                <a16:creationId xmlns:a16="http://schemas.microsoft.com/office/drawing/2014/main" id="{7E7BCA07-6933-48F8-9D9D-ADAF5D9C6F14}"/>
              </a:ext>
            </a:extLst>
          </p:cNvPr>
          <p:cNvSpPr/>
          <p:nvPr/>
        </p:nvSpPr>
        <p:spPr>
          <a:xfrm>
            <a:off x="7114520" y="3716834"/>
            <a:ext cx="2379944" cy="2348629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Kind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{ GreenPapper,Onion,</a:t>
            </a:r>
          </a:p>
          <a:p>
            <a:r>
              <a:rPr lang="ja-JP" altLang="en-US">
                <a:ea typeface="ＭＳ Ｐゴシック"/>
                <a:cs typeface="Calibri"/>
              </a:rPr>
              <a:t>Pork,Chiken}</a:t>
            </a: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OnTriggerEnter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3ADA4D5-715E-42C7-9098-E9749CE366F5}"/>
              </a:ext>
            </a:extLst>
          </p:cNvPr>
          <p:cNvSpPr/>
          <p:nvPr/>
        </p:nvSpPr>
        <p:spPr>
          <a:xfrm>
            <a:off x="7131482" y="226511"/>
            <a:ext cx="2045917" cy="69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FoodMaterial</a:t>
            </a:r>
            <a:endParaRPr lang="ja-JP"/>
          </a:p>
          <a:p>
            <a:pPr algn="ctr"/>
            <a:r>
              <a:rPr lang="ja-JP" altLang="en-US">
                <a:ea typeface="ＭＳ Ｐゴシック"/>
                <a:cs typeface="Calibri"/>
              </a:rPr>
              <a:t>Spowner</a:t>
            </a:r>
            <a:endParaRPr lang="ja-JP">
              <a:ea typeface="ＭＳ Ｐゴシック"/>
              <a:cs typeface="Calibri"/>
            </a:endParaRPr>
          </a:p>
        </p:txBody>
      </p: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D02576F-79AC-4F95-8B58-DBFA9376AE0E}"/>
              </a:ext>
            </a:extLst>
          </p:cNvPr>
          <p:cNvSpPr/>
          <p:nvPr/>
        </p:nvSpPr>
        <p:spPr>
          <a:xfrm>
            <a:off x="7135396" y="929794"/>
            <a:ext cx="2045917" cy="1534437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FoodMaterialPrefab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Interval</a:t>
            </a:r>
          </a:p>
          <a:p>
            <a:endParaRPr lang="ja-JP" altLang="en-US" dirty="0">
              <a:solidFill>
                <a:srgbClr val="FFFFFF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Update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B13D7F-C283-4DCB-A5D1-9E20D63CC4C4}"/>
              </a:ext>
            </a:extLst>
          </p:cNvPr>
          <p:cNvSpPr txBox="1"/>
          <p:nvPr/>
        </p:nvSpPr>
        <p:spPr>
          <a:xfrm>
            <a:off x="9129386" y="92483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食べ物のPrefab</a:t>
            </a:r>
            <a:endParaRPr lang="ja-JP" altLang="en-US" dirty="0">
              <a:ea typeface="ＭＳ Ｐゴシック"/>
              <a:cs typeface="Calibri"/>
            </a:endParaRPr>
          </a:p>
          <a:p>
            <a:pPr algn="l"/>
            <a:r>
              <a:rPr lang="ja-JP" altLang="en-US">
                <a:ea typeface="ＭＳ Ｐゴシック"/>
                <a:cs typeface="Calibri"/>
              </a:rPr>
              <a:t>食べ物を取りだす間隔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〇FoodMaterialを産む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66312A-2EED-4FEE-B8D4-A54223BB24C7}"/>
              </a:ext>
            </a:extLst>
          </p:cNvPr>
          <p:cNvSpPr txBox="1"/>
          <p:nvPr/>
        </p:nvSpPr>
        <p:spPr>
          <a:xfrm>
            <a:off x="9491467" y="3719055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食べ物の種類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ピーマン、ネギ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豚、つくね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地面に当たったらdelete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2B8A32-8BBE-483C-B527-4B2C2403DAA9}"/>
              </a:ext>
            </a:extLst>
          </p:cNvPr>
          <p:cNvSpPr/>
          <p:nvPr/>
        </p:nvSpPr>
        <p:spPr>
          <a:xfrm>
            <a:off x="263045" y="3378895"/>
            <a:ext cx="3198033" cy="44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LeftHand</a:t>
            </a:r>
            <a:endParaRPr lang="ja-JP" altLang="en-US"/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D4E828D-10B5-4C31-8F0F-93E497BB40DF}"/>
              </a:ext>
            </a:extLst>
          </p:cNvPr>
          <p:cNvSpPr/>
          <p:nvPr/>
        </p:nvSpPr>
        <p:spPr>
          <a:xfrm>
            <a:off x="266959" y="3829142"/>
            <a:ext cx="3198033" cy="2311404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PullFoodMaterial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ChooseFoodMaterial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SelectPosition</a:t>
            </a:r>
          </a:p>
          <a:p>
            <a:r>
              <a:rPr lang="ja-JP" altLang="en-US">
                <a:ea typeface="ＭＳ Ｐゴシック"/>
                <a:cs typeface="Calibri"/>
              </a:rPr>
              <a:t>Position</a:t>
            </a:r>
          </a:p>
          <a:p>
            <a:r>
              <a:rPr lang="ja-JP" altLang="en-US">
                <a:ea typeface="ＭＳ Ｐゴシック"/>
                <a:cs typeface="Calibri"/>
              </a:rPr>
              <a:t>BeOffLengthFoodMaterial</a:t>
            </a:r>
          </a:p>
          <a:p>
            <a:r>
              <a:rPr lang="ja-JP" altLang="en-US">
                <a:ea typeface="ＭＳ Ｐゴシック"/>
                <a:cs typeface="Calibri"/>
              </a:rPr>
              <a:t>Yakitori 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YakitoriAttachPoint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801E5B-7E80-4E51-BACF-C81129D034BD}"/>
              </a:ext>
            </a:extLst>
          </p:cNvPr>
          <p:cNvSpPr/>
          <p:nvPr/>
        </p:nvSpPr>
        <p:spPr>
          <a:xfrm>
            <a:off x="263045" y="477032"/>
            <a:ext cx="3006244" cy="54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RightHand</a:t>
            </a:r>
            <a:endParaRPr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5944D314-FB0C-4676-862D-0F0FDA384CCF}"/>
              </a:ext>
            </a:extLst>
          </p:cNvPr>
          <p:cNvSpPr/>
          <p:nvPr/>
        </p:nvSpPr>
        <p:spPr>
          <a:xfrm>
            <a:off x="266959" y="1023740"/>
            <a:ext cx="3006244" cy="1628382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GetYakitoriFoodMaterialNum</a:t>
            </a: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YakitoriSpowner</a:t>
            </a:r>
            <a:endParaRPr lang="ja-JP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YakitoriAttachPoint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CDAE5B-B263-4374-AE5D-8EA1EE0F238A}"/>
              </a:ext>
            </a:extLst>
          </p:cNvPr>
          <p:cNvSpPr txBox="1"/>
          <p:nvPr/>
        </p:nvSpPr>
        <p:spPr>
          <a:xfrm>
            <a:off x="3282648" y="477120"/>
            <a:ext cx="40479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常にYakitoriを持っている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pPr algn="l"/>
            <a:r>
              <a:rPr lang="ja-JP" altLang="en-US">
                <a:ea typeface="ＭＳ Ｐゴシック"/>
                <a:cs typeface="Calibri"/>
              </a:rPr>
              <a:t>〇Yakitoriに今何個刺さっているか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〇Yakitori をGrillに置いたら呼び出す</a:t>
            </a:r>
          </a:p>
          <a:p>
            <a:r>
              <a:rPr lang="ja-JP" altLang="en-US">
                <a:ea typeface="ＭＳ Ｐゴシック"/>
                <a:cs typeface="Calibri"/>
              </a:rPr>
              <a:t>　→Yakitoriをアタッチ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YakitoriをRightHandにくっつける場所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3B3EA-1EFA-4467-902C-CD6598FA0F60}"/>
              </a:ext>
            </a:extLst>
          </p:cNvPr>
          <p:cNvSpPr txBox="1"/>
          <p:nvPr/>
        </p:nvSpPr>
        <p:spPr>
          <a:xfrm>
            <a:off x="3458969" y="3833369"/>
            <a:ext cx="64696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〇FoodMaterial を引っ張って外す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引っ張りたい食べ物</a:t>
            </a:r>
          </a:p>
          <a:p>
            <a:r>
              <a:rPr lang="ja-JP" altLang="en-US">
                <a:ea typeface="ＭＳ Ｐゴシック"/>
                <a:cs typeface="Calibri"/>
              </a:rPr>
              <a:t>PullFoodMaterialで食べ物を選択したときのPosition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現在のPosition</a:t>
            </a:r>
          </a:p>
          <a:p>
            <a:r>
              <a:rPr lang="ja-JP" altLang="en-US">
                <a:ea typeface="ＭＳ Ｐゴシック"/>
                <a:cs typeface="Calibri"/>
              </a:rPr>
              <a:t>FoodMaterialが外れる距離</a:t>
            </a:r>
          </a:p>
          <a:p>
            <a:r>
              <a:rPr lang="ja-JP" altLang="en-US">
                <a:ea typeface="ＭＳ Ｐゴシック"/>
                <a:cs typeface="Calibri"/>
              </a:rPr>
              <a:t>Grillから焼き終わったYakitoriを受け取る</a:t>
            </a:r>
          </a:p>
          <a:p>
            <a:r>
              <a:rPr lang="ja-JP" altLang="en-US">
                <a:ea typeface="ＭＳ Ｐゴシック"/>
                <a:cs typeface="Calibri"/>
              </a:rPr>
              <a:t>YakitoriをLeftHandにくっつける場所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1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632ECF2E-603B-42FF-8F4D-3F0946A45A9B}"/>
              </a:ext>
            </a:extLst>
          </p:cNvPr>
          <p:cNvSpPr/>
          <p:nvPr/>
        </p:nvSpPr>
        <p:spPr>
          <a:xfrm>
            <a:off x="120820" y="512259"/>
            <a:ext cx="2411259" cy="3049885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ReactionKind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{Delicious,Subtle,Bad｝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Order(FoodMaterial)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→ScoreUI</a:t>
            </a:r>
          </a:p>
          <a:p>
            <a:r>
              <a:rPr lang="ja-JP" altLang="en-US">
                <a:ea typeface="ＭＳ Ｐゴシック"/>
                <a:cs typeface="Calibri"/>
              </a:rPr>
              <a:t>→CustomerOrderUI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CreateOrder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Start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OnTriggerEnter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CD5CA2-59A9-477D-B51A-C2F22D9D6BA7}"/>
              </a:ext>
            </a:extLst>
          </p:cNvPr>
          <p:cNvSpPr/>
          <p:nvPr/>
        </p:nvSpPr>
        <p:spPr>
          <a:xfrm>
            <a:off x="116907" y="101250"/>
            <a:ext cx="2421697" cy="4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Customer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3D522A6F-8BF1-49DD-A60C-9327D506F757}"/>
              </a:ext>
            </a:extLst>
          </p:cNvPr>
          <p:cNvSpPr/>
          <p:nvPr/>
        </p:nvSpPr>
        <p:spPr>
          <a:xfrm>
            <a:off x="77807" y="5256932"/>
            <a:ext cx="5409583" cy="1210218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OrderIcon[MaterialMax]</a:t>
            </a:r>
          </a:p>
          <a:p>
            <a:r>
              <a:rPr lang="ja-JP" altLang="en-US">
                <a:solidFill>
                  <a:srgbClr val="FFFFFF"/>
                </a:solidFill>
                <a:ea typeface="ＭＳ Ｐゴシック"/>
                <a:cs typeface="Calibri"/>
              </a:rPr>
              <a:t>Reaction</a:t>
            </a:r>
            <a:endParaRPr lang="ja-JP" altLang="en-US" dirty="0">
              <a:solidFill>
                <a:srgbClr val="FFFFFF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OnDecideOrder(FoodMaterial.Kind[MaterialMax]order)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8CEA1C-8A94-47A6-A99B-4EF9F619E5EC}"/>
              </a:ext>
            </a:extLst>
          </p:cNvPr>
          <p:cNvSpPr/>
          <p:nvPr/>
        </p:nvSpPr>
        <p:spPr>
          <a:xfrm>
            <a:off x="75153" y="4845924"/>
            <a:ext cx="5417504" cy="4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CustomerOrderUI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C0D0E8-1693-4D30-9D12-61EFE4FBD954}"/>
              </a:ext>
            </a:extLst>
          </p:cNvPr>
          <p:cNvSpPr/>
          <p:nvPr/>
        </p:nvSpPr>
        <p:spPr>
          <a:xfrm>
            <a:off x="6926627" y="491382"/>
            <a:ext cx="1659698" cy="2359068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Score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OnDecideScore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7C18BD-FCE9-467B-9F2B-84A6D166B06A}"/>
              </a:ext>
            </a:extLst>
          </p:cNvPr>
          <p:cNvSpPr/>
          <p:nvPr/>
        </p:nvSpPr>
        <p:spPr>
          <a:xfrm>
            <a:off x="6922714" y="69934"/>
            <a:ext cx="1670136" cy="4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ScoreUI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35516D-F750-4FD5-AEBF-6C09E89065D2}"/>
              </a:ext>
            </a:extLst>
          </p:cNvPr>
          <p:cNvSpPr txBox="1"/>
          <p:nvPr/>
        </p:nvSpPr>
        <p:spPr>
          <a:xfrm>
            <a:off x="2542783" y="517742"/>
            <a:ext cx="43820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+mn-lt"/>
                <a:cs typeface="+mn-lt"/>
              </a:rPr>
              <a:t>Yakitori</a:t>
            </a:r>
            <a:r>
              <a:rPr lang="ja-JP" altLang="en-US">
                <a:ea typeface="+mn-lt"/>
                <a:cs typeface="+mn-lt"/>
              </a:rPr>
              <a:t> を受け取った時の反応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>
                <a:ea typeface="+mn-lt"/>
                <a:cs typeface="+mn-lt"/>
              </a:rPr>
              <a:t>美味しい、微妙、まずい</a:t>
            </a:r>
            <a:endParaRPr lang="ja-JP" dirty="0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FoodMaterialのKindリスト</a:t>
            </a:r>
            <a:endParaRPr lang="ja-JP"/>
          </a:p>
          <a:p>
            <a:r>
              <a:rPr lang="ja-JP">
                <a:ea typeface="+mn-lt"/>
                <a:cs typeface="+mn-lt"/>
              </a:rPr>
              <a:t>・ScoreUIへの参照</a:t>
            </a:r>
            <a:endParaRPr lang="ja-JP"/>
          </a:p>
          <a:p>
            <a:r>
              <a:rPr lang="ja-JP">
                <a:ea typeface="+mn-lt"/>
                <a:cs typeface="+mn-lt"/>
              </a:rPr>
              <a:t>・OrderUIへの参照</a:t>
            </a:r>
            <a:endParaRPr lang="ja-JP"/>
          </a:p>
          <a:p>
            <a:r>
              <a:rPr lang="ja-JP" altLang="en-US">
                <a:ea typeface="+mn-lt"/>
                <a:cs typeface="+mn-lt"/>
              </a:rPr>
              <a:t>〇オーダーを作り</a:t>
            </a:r>
            <a:r>
              <a:rPr lang="ja-JP">
                <a:ea typeface="+mn-lt"/>
                <a:cs typeface="+mn-lt"/>
              </a:rPr>
              <a:t>OrderUIに</a:t>
            </a:r>
            <a:r>
              <a:rPr lang="en-US" altLang="ja-JP" dirty="0">
                <a:ea typeface="+mn-lt"/>
                <a:cs typeface="+mn-lt"/>
              </a:rPr>
              <a:t>Order</a:t>
            </a:r>
            <a:r>
              <a:rPr lang="ja-JP">
                <a:ea typeface="+mn-lt"/>
                <a:cs typeface="+mn-lt"/>
              </a:rPr>
              <a:t>を渡す（OnDecideOrder呼び出し）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+mn-lt"/>
                <a:cs typeface="+mn-lt"/>
              </a:rPr>
              <a:t>〇</a:t>
            </a:r>
            <a:r>
              <a:rPr lang="ja-JP">
                <a:ea typeface="+mn-lt"/>
                <a:cs typeface="+mn-lt"/>
              </a:rPr>
              <a:t>CreateOrderを</a:t>
            </a:r>
            <a:r>
              <a:rPr lang="ja-JP" altLang="en-US">
                <a:ea typeface="+mn-lt"/>
                <a:cs typeface="+mn-lt"/>
              </a:rPr>
              <a:t>呼</a:t>
            </a:r>
            <a:r>
              <a:rPr lang="ja-JP">
                <a:ea typeface="+mn-lt"/>
                <a:cs typeface="+mn-lt"/>
              </a:rPr>
              <a:t>び</a:t>
            </a:r>
            <a:r>
              <a:rPr lang="ja-JP" altLang="en-US">
                <a:ea typeface="+mn-lt"/>
                <a:cs typeface="+mn-lt"/>
              </a:rPr>
              <a:t>出</a:t>
            </a:r>
            <a:r>
              <a:rPr lang="ja-JP">
                <a:ea typeface="+mn-lt"/>
                <a:cs typeface="+mn-lt"/>
              </a:rPr>
              <a:t>す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+mn-lt"/>
                <a:cs typeface="+mn-lt"/>
              </a:rPr>
              <a:t>〇焼き鳥を判定。</a:t>
            </a:r>
            <a:r>
              <a:rPr lang="ja-JP">
                <a:ea typeface="+mn-lt"/>
                <a:cs typeface="+mn-lt"/>
              </a:rPr>
              <a:t>焼き上がり条件で</a:t>
            </a:r>
            <a:endParaRPr lang="ja-JP">
              <a:ea typeface="ＭＳ Ｐゴシック" panose="020B0600070205080204" pitchFamily="34" charset="-128"/>
              <a:cs typeface="+mn-lt"/>
            </a:endParaRPr>
          </a:p>
          <a:p>
            <a:r>
              <a:rPr lang="ja-JP" altLang="en-US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ScoreUiのOnDecideScore呼び出し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+mn-lt"/>
                <a:cs typeface="+mn-lt"/>
              </a:rPr>
              <a:t>　</a:t>
            </a:r>
            <a:r>
              <a:rPr lang="ja-JP">
                <a:ea typeface="+mn-lt"/>
                <a:cs typeface="+mn-lt"/>
              </a:rPr>
              <a:t>→CreateOrder</a:t>
            </a:r>
          </a:p>
          <a:p>
            <a:r>
              <a:rPr lang="ja-JP" altLang="en-US">
                <a:ea typeface="ＭＳ Ｐゴシック"/>
                <a:cs typeface="Calibri"/>
              </a:rPr>
              <a:t>・判定によって反応を変える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CB3B5F-A7CA-48CC-96A8-4763589C8516}"/>
              </a:ext>
            </a:extLst>
          </p:cNvPr>
          <p:cNvSpPr txBox="1"/>
          <p:nvPr/>
        </p:nvSpPr>
        <p:spPr>
          <a:xfrm>
            <a:off x="5490685" y="5204069"/>
            <a:ext cx="37035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FoodMaterialのアイコン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〇Customerから呼び出される。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en-US" altLang="ja-JP" dirty="0">
                <a:ea typeface="+mn-lt"/>
                <a:cs typeface="+mn-lt"/>
              </a:rPr>
              <a:t>O</a:t>
            </a:r>
            <a:r>
              <a:rPr lang="ja-JP">
                <a:ea typeface="+mn-lt"/>
                <a:cs typeface="+mn-lt"/>
              </a:rPr>
              <a:t>rderをもとにアイコン</a:t>
            </a:r>
            <a:r>
              <a:rPr lang="ja-JP" altLang="en-US">
                <a:ea typeface="+mn-lt"/>
                <a:cs typeface="+mn-lt"/>
              </a:rPr>
              <a:t>を</a:t>
            </a:r>
            <a:r>
              <a:rPr lang="ja-JP">
                <a:ea typeface="+mn-lt"/>
                <a:cs typeface="+mn-lt"/>
              </a:rPr>
              <a:t>変える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018105-0555-4D5A-836F-A5193B0F9928}"/>
              </a:ext>
            </a:extLst>
          </p:cNvPr>
          <p:cNvSpPr txBox="1"/>
          <p:nvPr/>
        </p:nvSpPr>
        <p:spPr>
          <a:xfrm>
            <a:off x="8593768" y="514480"/>
            <a:ext cx="34634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+mn-lt"/>
                <a:cs typeface="+mn-lt"/>
              </a:rPr>
              <a:t>I</a:t>
            </a:r>
            <a:r>
              <a:rPr lang="ja-JP">
                <a:ea typeface="+mn-lt"/>
                <a:cs typeface="+mn-lt"/>
              </a:rPr>
              <a:t>ntでScore</a:t>
            </a:r>
            <a:r>
              <a:rPr lang="ja-JP" altLang="en-US">
                <a:ea typeface="+mn-lt"/>
                <a:cs typeface="+mn-lt"/>
              </a:rPr>
              <a:t>。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TextMeshProでScoreを表示する</a:t>
            </a:r>
            <a:endParaRPr lang="ja-JP">
              <a:ea typeface="ＭＳ Ｐゴシック"/>
              <a:cs typeface="Calibri"/>
            </a:endParaRPr>
          </a:p>
          <a:p>
            <a:endParaRPr lang="ja-JP" altLang="en-US" dirty="0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〇OnDecideScore(int score)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　→Customerから呼び出される</a:t>
            </a:r>
            <a:endParaRPr lang="ja-JP"/>
          </a:p>
          <a:p>
            <a:r>
              <a:rPr lang="ja-JP">
                <a:ea typeface="+mn-lt"/>
                <a:cs typeface="+mn-lt"/>
              </a:rPr>
              <a:t>　→テキスト修正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81691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18D3E9C-EDD9-4D28-8C7E-5E8477A9B0E1}"/>
              </a:ext>
            </a:extLst>
          </p:cNvPr>
          <p:cNvSpPr/>
          <p:nvPr/>
        </p:nvSpPr>
        <p:spPr>
          <a:xfrm>
            <a:off x="339517" y="310905"/>
            <a:ext cx="2005547" cy="51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TitleScene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64D2115B-5F3D-4F46-BEFD-64CC481C4F3C}"/>
              </a:ext>
            </a:extLst>
          </p:cNvPr>
          <p:cNvSpPr/>
          <p:nvPr/>
        </p:nvSpPr>
        <p:spPr>
          <a:xfrm>
            <a:off x="342418" y="828932"/>
            <a:ext cx="2014726" cy="2009193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noProof="1">
                <a:solidFill>
                  <a:schemeClr val="tx1"/>
                </a:solidFill>
                <a:ea typeface="ＭＳ Ｐゴシック"/>
                <a:cs typeface="Calibri"/>
              </a:rPr>
              <a:t>OnTriggeerEnter</a:t>
            </a:r>
            <a:endParaRPr lang="ja-JP" altLang="en-US" dirty="0">
              <a:solidFill>
                <a:schemeClr val="tx1"/>
              </a:solidFill>
              <a:cs typeface="Calibri" panose="020F0502020204030204"/>
            </a:endParaRPr>
          </a:p>
          <a:p>
            <a:endParaRPr lang="en-US" altLang="ja-JP" noProof="1">
              <a:solidFill>
                <a:schemeClr val="tx1"/>
              </a:solidFill>
              <a:ea typeface="ＭＳ Ｐゴシック"/>
              <a:cs typeface="Calibri"/>
            </a:endParaRPr>
          </a:p>
          <a:p>
            <a:endParaRPr lang="en-US" altLang="ja-JP" noProof="1">
              <a:solidFill>
                <a:schemeClr val="bg1"/>
              </a:solidFill>
              <a:ea typeface="ＭＳ Ｐゴシック"/>
              <a:cs typeface="Calibri"/>
            </a:endParaRPr>
          </a:p>
          <a:p>
            <a:endParaRPr lang="en-US" altLang="ja-JP" noProof="1">
              <a:solidFill>
                <a:schemeClr val="bg1"/>
              </a:solidFill>
              <a:ea typeface="ＭＳ Ｐゴシック"/>
              <a:cs typeface="Calibri"/>
            </a:endParaRP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GuideFlag</a:t>
            </a: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StopFlag</a:t>
            </a:r>
          </a:p>
        </p:txBody>
      </p:sp>
      <p:sp>
        <p:nvSpPr>
          <p:cNvPr id="24" name="テキスト ボックス 3">
            <a:extLst>
              <a:ext uri="{FF2B5EF4-FFF2-40B4-BE49-F238E27FC236}">
                <a16:creationId xmlns:a16="http://schemas.microsoft.com/office/drawing/2014/main" id="{2BEED9C7-9C42-4CB4-9B84-2F4EE6798C83}"/>
              </a:ext>
            </a:extLst>
          </p:cNvPr>
          <p:cNvSpPr txBox="1"/>
          <p:nvPr/>
        </p:nvSpPr>
        <p:spPr>
          <a:xfrm>
            <a:off x="2355286" y="832417"/>
            <a:ext cx="3496017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〇GameSceneを呼び出す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操作説明画面の表示。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ゲームを終える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操作説明画面に行くためのフラグ</a:t>
            </a:r>
          </a:p>
          <a:p>
            <a:r>
              <a:rPr lang="ja-JP" altLang="en-US">
                <a:ea typeface="ＭＳ Ｐゴシック"/>
                <a:cs typeface="Calibri"/>
              </a:rPr>
              <a:t>ゲーム終了フラグ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5042284-F890-48F0-ABDE-A6D9552B0BC8}"/>
              </a:ext>
            </a:extLst>
          </p:cNvPr>
          <p:cNvSpPr/>
          <p:nvPr/>
        </p:nvSpPr>
        <p:spPr>
          <a:xfrm>
            <a:off x="5875492" y="356808"/>
            <a:ext cx="1933792" cy="51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GameScene</a:t>
            </a:r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A21AB3C8-31CC-45F4-8BF5-94ED5A49F007}"/>
              </a:ext>
            </a:extLst>
          </p:cNvPr>
          <p:cNvSpPr/>
          <p:nvPr/>
        </p:nvSpPr>
        <p:spPr>
          <a:xfrm>
            <a:off x="5888831" y="873990"/>
            <a:ext cx="1922507" cy="1926151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noProof="1">
                <a:solidFill>
                  <a:schemeClr val="tx1"/>
                </a:solidFill>
                <a:ea typeface="ＭＳ Ｐゴシック"/>
                <a:cs typeface="Calibri"/>
              </a:rPr>
              <a:t>Start</a:t>
            </a:r>
          </a:p>
          <a:p>
            <a:r>
              <a:rPr lang="en-US" altLang="ja-JP" noProof="1">
                <a:solidFill>
                  <a:schemeClr val="tx1"/>
                </a:solidFill>
                <a:ea typeface="ＭＳ Ｐゴシック"/>
                <a:cs typeface="Calibri"/>
              </a:rPr>
              <a:t>Update </a:t>
            </a:r>
          </a:p>
          <a:p>
            <a:endParaRPr lang="en-US" altLang="ja-JP" noProof="1">
              <a:solidFill>
                <a:schemeClr val="tx1"/>
              </a:solidFill>
              <a:ea typeface="ＭＳ Ｐゴシック"/>
              <a:cs typeface="Calibri"/>
            </a:endParaRP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ScoreUI</a:t>
            </a: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Time</a:t>
            </a: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TimeLimit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EC32FEF-4518-4103-B3A7-6A6EFF41F618}"/>
              </a:ext>
            </a:extLst>
          </p:cNvPr>
          <p:cNvSpPr/>
          <p:nvPr/>
        </p:nvSpPr>
        <p:spPr>
          <a:xfrm>
            <a:off x="339517" y="3652688"/>
            <a:ext cx="2005547" cy="51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ResultScene</a:t>
            </a:r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838756E1-AF97-440D-9092-2296DC496F99}"/>
              </a:ext>
            </a:extLst>
          </p:cNvPr>
          <p:cNvSpPr/>
          <p:nvPr/>
        </p:nvSpPr>
        <p:spPr>
          <a:xfrm>
            <a:off x="342418" y="4170715"/>
            <a:ext cx="2005546" cy="1199026"/>
          </a:xfrm>
          <a:prstGeom prst="folded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noProof="1">
                <a:solidFill>
                  <a:schemeClr val="tx1"/>
                </a:solidFill>
                <a:ea typeface="ＭＳ Ｐゴシック"/>
                <a:cs typeface="Calibri"/>
              </a:rPr>
              <a:t>OnTriggeerEnter</a:t>
            </a:r>
          </a:p>
          <a:p>
            <a:r>
              <a:rPr lang="en-US" altLang="ja-JP" noProof="1">
                <a:solidFill>
                  <a:schemeClr val="tx1"/>
                </a:solidFill>
                <a:ea typeface="ＭＳ Ｐゴシック"/>
                <a:cs typeface="Calibri"/>
              </a:rPr>
              <a:t>GetScore</a:t>
            </a:r>
          </a:p>
          <a:p>
            <a:endParaRPr lang="en-US" altLang="ja-JP" noProof="1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en-US" altLang="ja-JP" noProof="1">
                <a:solidFill>
                  <a:schemeClr val="bg1"/>
                </a:solidFill>
                <a:ea typeface="ＭＳ Ｐゴシック"/>
                <a:cs typeface="Calibri"/>
              </a:rPr>
              <a:t>Score</a:t>
            </a:r>
          </a:p>
        </p:txBody>
      </p:sp>
      <p:sp>
        <p:nvSpPr>
          <p:cNvPr id="29" name="テキスト ボックス 8">
            <a:extLst>
              <a:ext uri="{FF2B5EF4-FFF2-40B4-BE49-F238E27FC236}">
                <a16:creationId xmlns:a16="http://schemas.microsoft.com/office/drawing/2014/main" id="{16A0619D-D12F-4B36-92FE-CD151E93D218}"/>
              </a:ext>
            </a:extLst>
          </p:cNvPr>
          <p:cNvSpPr txBox="1"/>
          <p:nvPr/>
        </p:nvSpPr>
        <p:spPr>
          <a:xfrm>
            <a:off x="2461682" y="4171684"/>
            <a:ext cx="462687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〇GameSceneを呼び出す。Titleを呼び出す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GameSceneからスコアを受け取る</a:t>
            </a:r>
            <a:endParaRPr lang="ja-JP"/>
          </a:p>
        </p:txBody>
      </p:sp>
      <p:sp>
        <p:nvSpPr>
          <p:cNvPr id="30" name="テキスト ボックス 3">
            <a:extLst>
              <a:ext uri="{FF2B5EF4-FFF2-40B4-BE49-F238E27FC236}">
                <a16:creationId xmlns:a16="http://schemas.microsoft.com/office/drawing/2014/main" id="{CE8193F1-0533-4BAD-8729-0BC59229B3C6}"/>
              </a:ext>
            </a:extLst>
          </p:cNvPr>
          <p:cNvSpPr txBox="1"/>
          <p:nvPr/>
        </p:nvSpPr>
        <p:spPr>
          <a:xfrm>
            <a:off x="7814546" y="833675"/>
            <a:ext cx="4230852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〇ゲームの開始とResultSceneの呼び出し</a:t>
            </a:r>
          </a:p>
          <a:p>
            <a:r>
              <a:rPr lang="ja-JP" altLang="en-US">
                <a:ea typeface="ＭＳ Ｐゴシック"/>
                <a:cs typeface="Calibri"/>
              </a:rPr>
              <a:t>〇時間経過を計る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ScoreUIを参照</a:t>
            </a:r>
          </a:p>
          <a:p>
            <a:r>
              <a:rPr lang="ja-JP" altLang="en-US">
                <a:ea typeface="ＭＳ Ｐゴシック"/>
                <a:cs typeface="Calibri"/>
              </a:rPr>
              <a:t>時間経過</a:t>
            </a:r>
          </a:p>
          <a:p>
            <a:r>
              <a:rPr lang="ja-JP" altLang="en-US">
                <a:ea typeface="ＭＳ Ｐゴシック"/>
                <a:cs typeface="Calibri"/>
              </a:rPr>
              <a:t>時間制限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70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959</cp:revision>
  <dcterms:created xsi:type="dcterms:W3CDTF">2021-12-11T07:28:19Z</dcterms:created>
  <dcterms:modified xsi:type="dcterms:W3CDTF">2021-12-18T06:12:21Z</dcterms:modified>
</cp:coreProperties>
</file>