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32A7A-9935-421E-9D99-4568B5C93B6F}" v="5" dt="2024-01-29T01:36:05.149"/>
    <p1510:client id="{BA9D2C99-2EF9-480C-9817-E2CE840EB855}" v="261" dt="2024-01-29T01:00:57.464"/>
    <p1510:client id="{CEC6DB34-BE30-49E5-8C3F-2B909C0C6FBA}" v="2" dt="2024-01-30T02:00:07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矢野 翔太" userId="S::ttc2350st0016@edu.tech.ac.jp::2cfe9c3e-99b9-43af-8ae5-6b1774655b01" providerId="AD" clId="Web-{CEC6DB34-BE30-49E5-8C3F-2B909C0C6FBA}"/>
    <pc:docChg chg="modSld">
      <pc:chgData name="矢野 翔太" userId="S::ttc2350st0016@edu.tech.ac.jp::2cfe9c3e-99b9-43af-8ae5-6b1774655b01" providerId="AD" clId="Web-{CEC6DB34-BE30-49E5-8C3F-2B909C0C6FBA}" dt="2024-01-30T02:00:10.665" v="11"/>
      <pc:docMkLst>
        <pc:docMk/>
      </pc:docMkLst>
      <pc:sldChg chg="addSp delSp modSp mod setBg setClrOvrMap">
        <pc:chgData name="矢野 翔太" userId="S::ttc2350st0016@edu.tech.ac.jp::2cfe9c3e-99b9-43af-8ae5-6b1774655b01" providerId="AD" clId="Web-{CEC6DB34-BE30-49E5-8C3F-2B909C0C6FBA}" dt="2024-01-30T01:59:41.587" v="0"/>
        <pc:sldMkLst>
          <pc:docMk/>
          <pc:sldMk cId="2128380218" sldId="256"/>
        </pc:sldMkLst>
        <pc:spChg chg="mod">
          <ac:chgData name="矢野 翔太" userId="S::ttc2350st0016@edu.tech.ac.jp::2cfe9c3e-99b9-43af-8ae5-6b1774655b01" providerId="AD" clId="Web-{CEC6DB34-BE30-49E5-8C3F-2B909C0C6FBA}" dt="2024-01-30T01:59:41.587" v="0"/>
          <ac:spMkLst>
            <pc:docMk/>
            <pc:sldMk cId="2128380218" sldId="256"/>
            <ac:spMk id="2" creationId="{00000000-0000-0000-0000-000000000000}"/>
          </ac:spMkLst>
        </pc:spChg>
        <pc:spChg chg="mod">
          <ac:chgData name="矢野 翔太" userId="S::ttc2350st0016@edu.tech.ac.jp::2cfe9c3e-99b9-43af-8ae5-6b1774655b01" providerId="AD" clId="Web-{CEC6DB34-BE30-49E5-8C3F-2B909C0C6FBA}" dt="2024-01-30T01:59:41.587" v="0"/>
          <ac:spMkLst>
            <pc:docMk/>
            <pc:sldMk cId="2128380218" sldId="256"/>
            <ac:spMk id="3" creationId="{00000000-0000-0000-0000-000000000000}"/>
          </ac:spMkLst>
        </pc:spChg>
        <pc:spChg chg="del">
          <ac:chgData name="矢野 翔太" userId="S::ttc2350st0016@edu.tech.ac.jp::2cfe9c3e-99b9-43af-8ae5-6b1774655b01" providerId="AD" clId="Web-{CEC6DB34-BE30-49E5-8C3F-2B909C0C6FBA}" dt="2024-01-30T01:59:41.587" v="0"/>
          <ac:spMkLst>
            <pc:docMk/>
            <pc:sldMk cId="2128380218" sldId="256"/>
            <ac:spMk id="19" creationId="{4D60F200-5EB0-B223-2439-C96C67F0FEE1}"/>
          </ac:spMkLst>
        </pc:spChg>
        <pc:spChg chg="del">
          <ac:chgData name="矢野 翔太" userId="S::ttc2350st0016@edu.tech.ac.jp::2cfe9c3e-99b9-43af-8ae5-6b1774655b01" providerId="AD" clId="Web-{CEC6DB34-BE30-49E5-8C3F-2B909C0C6FBA}" dt="2024-01-30T01:59:41.587" v="0"/>
          <ac:spMkLst>
            <pc:docMk/>
            <pc:sldMk cId="2128380218" sldId="256"/>
            <ac:spMk id="20" creationId="{F92CB243-67C5-E304-31A0-4D7D607BAFBA}"/>
          </ac:spMkLst>
        </pc:spChg>
        <pc:spChg chg="del">
          <ac:chgData name="矢野 翔太" userId="S::ttc2350st0016@edu.tech.ac.jp::2cfe9c3e-99b9-43af-8ae5-6b1774655b01" providerId="AD" clId="Web-{CEC6DB34-BE30-49E5-8C3F-2B909C0C6FBA}" dt="2024-01-30T01:59:41.587" v="0"/>
          <ac:spMkLst>
            <pc:docMk/>
            <pc:sldMk cId="2128380218" sldId="256"/>
            <ac:spMk id="21" creationId="{11A95761-C93E-94BF-087D-D2A823789EAB}"/>
          </ac:spMkLst>
        </pc:spChg>
        <pc:spChg chg="del">
          <ac:chgData name="矢野 翔太" userId="S::ttc2350st0016@edu.tech.ac.jp::2cfe9c3e-99b9-43af-8ae5-6b1774655b01" providerId="AD" clId="Web-{CEC6DB34-BE30-49E5-8C3F-2B909C0C6FBA}" dt="2024-01-30T01:59:41.587" v="0"/>
          <ac:spMkLst>
            <pc:docMk/>
            <pc:sldMk cId="2128380218" sldId="256"/>
            <ac:spMk id="22" creationId="{6E63D1A5-FD49-4756-F62E-786C34E631EF}"/>
          </ac:spMkLst>
        </pc:spChg>
        <pc:spChg chg="add">
          <ac:chgData name="矢野 翔太" userId="S::ttc2350st0016@edu.tech.ac.jp::2cfe9c3e-99b9-43af-8ae5-6b1774655b01" providerId="AD" clId="Web-{CEC6DB34-BE30-49E5-8C3F-2B909C0C6FBA}" dt="2024-01-30T01:59:41.587" v="0"/>
          <ac:spMkLst>
            <pc:docMk/>
            <pc:sldMk cId="2128380218" sldId="256"/>
            <ac:spMk id="27" creationId="{71B2258F-86CA-4D4D-8270-BC05FCDEBFB3}"/>
          </ac:spMkLst>
        </pc:spChg>
        <pc:picChg chg="mod">
          <ac:chgData name="矢野 翔太" userId="S::ttc2350st0016@edu.tech.ac.jp::2cfe9c3e-99b9-43af-8ae5-6b1774655b01" providerId="AD" clId="Web-{CEC6DB34-BE30-49E5-8C3F-2B909C0C6FBA}" dt="2024-01-30T01:59:41.587" v="0"/>
          <ac:picMkLst>
            <pc:docMk/>
            <pc:sldMk cId="2128380218" sldId="256"/>
            <ac:picMk id="18" creationId="{2757D0ED-138D-2E8F-C28E-94636420F4C6}"/>
          </ac:picMkLst>
        </pc:picChg>
      </pc:sldChg>
      <pc:sldChg chg="addSp delSp modSp">
        <pc:chgData name="矢野 翔太" userId="S::ttc2350st0016@edu.tech.ac.jp::2cfe9c3e-99b9-43af-8ae5-6b1774655b01" providerId="AD" clId="Web-{CEC6DB34-BE30-49E5-8C3F-2B909C0C6FBA}" dt="2024-01-30T02:00:10.665" v="11"/>
        <pc:sldMkLst>
          <pc:docMk/>
          <pc:sldMk cId="1698755489" sldId="257"/>
        </pc:sldMkLst>
        <pc:spChg chg="mod">
          <ac:chgData name="矢野 翔太" userId="S::ttc2350st0016@edu.tech.ac.jp::2cfe9c3e-99b9-43af-8ae5-6b1774655b01" providerId="AD" clId="Web-{CEC6DB34-BE30-49E5-8C3F-2B909C0C6FBA}" dt="2024-01-30T02:00:10.665" v="11"/>
          <ac:spMkLst>
            <pc:docMk/>
            <pc:sldMk cId="1698755489" sldId="257"/>
            <ac:spMk id="2" creationId="{0E62A12F-0437-15A2-9DAA-81D8195C7C17}"/>
          </ac:spMkLst>
        </pc:spChg>
        <pc:spChg chg="add del mod">
          <ac:chgData name="矢野 翔太" userId="S::ttc2350st0016@edu.tech.ac.jp::2cfe9c3e-99b9-43af-8ae5-6b1774655b01" providerId="AD" clId="Web-{CEC6DB34-BE30-49E5-8C3F-2B909C0C6FBA}" dt="2024-01-30T02:00:10.665" v="11"/>
          <ac:spMkLst>
            <pc:docMk/>
            <pc:sldMk cId="1698755489" sldId="257"/>
            <ac:spMk id="3" creationId="{FD390BD7-6770-ED27-7127-715D9AB04460}"/>
          </ac:spMkLst>
        </pc:spChg>
        <pc:spChg chg="add del">
          <ac:chgData name="矢野 翔太" userId="S::ttc2350st0016@edu.tech.ac.jp::2cfe9c3e-99b9-43af-8ae5-6b1774655b01" providerId="AD" clId="Web-{CEC6DB34-BE30-49E5-8C3F-2B909C0C6FBA}" dt="2024-01-30T02:00:10.665" v="11"/>
          <ac:spMkLst>
            <pc:docMk/>
            <pc:sldMk cId="1698755489" sldId="257"/>
            <ac:spMk id="13" creationId="{9F7D5CDA-D291-4307-BF55-1381FED29634}"/>
          </ac:spMkLst>
        </pc:spChg>
        <pc:spChg chg="add del">
          <ac:chgData name="矢野 翔太" userId="S::ttc2350st0016@edu.tech.ac.jp::2cfe9c3e-99b9-43af-8ae5-6b1774655b01" providerId="AD" clId="Web-{CEC6DB34-BE30-49E5-8C3F-2B909C0C6FBA}" dt="2024-01-30T01:59:58.962" v="2"/>
          <ac:spMkLst>
            <pc:docMk/>
            <pc:sldMk cId="1698755489" sldId="257"/>
            <ac:spMk id="19" creationId="{362810D9-2C5A-477D-949C-C191895477F3}"/>
          </ac:spMkLst>
        </pc:spChg>
        <pc:spChg chg="add del">
          <ac:chgData name="矢野 翔太" userId="S::ttc2350st0016@edu.tech.ac.jp::2cfe9c3e-99b9-43af-8ae5-6b1774655b01" providerId="AD" clId="Web-{CEC6DB34-BE30-49E5-8C3F-2B909C0C6FBA}" dt="2024-01-30T01:59:58.962" v="2"/>
          <ac:spMkLst>
            <pc:docMk/>
            <pc:sldMk cId="1698755489" sldId="257"/>
            <ac:spMk id="21" creationId="{081E4A58-353D-44AE-B2FC-2A74E2E400F7}"/>
          </ac:spMkLst>
        </pc:spChg>
        <pc:spChg chg="add del">
          <ac:chgData name="矢野 翔太" userId="S::ttc2350st0016@edu.tech.ac.jp::2cfe9c3e-99b9-43af-8ae5-6b1774655b01" providerId="AD" clId="Web-{CEC6DB34-BE30-49E5-8C3F-2B909C0C6FBA}" dt="2024-01-30T02:00:01.337" v="4"/>
          <ac:spMkLst>
            <pc:docMk/>
            <pc:sldMk cId="1698755489" sldId="257"/>
            <ac:spMk id="23" creationId="{9F7D5CDA-D291-4307-BF55-1381FED29634}"/>
          </ac:spMkLst>
        </pc:spChg>
        <pc:spChg chg="add del">
          <ac:chgData name="矢野 翔太" userId="S::ttc2350st0016@edu.tech.ac.jp::2cfe9c3e-99b9-43af-8ae5-6b1774655b01" providerId="AD" clId="Web-{CEC6DB34-BE30-49E5-8C3F-2B909C0C6FBA}" dt="2024-01-30T02:00:05.212" v="6"/>
          <ac:spMkLst>
            <pc:docMk/>
            <pc:sldMk cId="1698755489" sldId="257"/>
            <ac:spMk id="25" creationId="{04812C46-200A-4DEB-A05E-3ED6C68C2387}"/>
          </ac:spMkLst>
        </pc:spChg>
        <pc:spChg chg="add del">
          <ac:chgData name="矢野 翔太" userId="S::ttc2350st0016@edu.tech.ac.jp::2cfe9c3e-99b9-43af-8ae5-6b1774655b01" providerId="AD" clId="Web-{CEC6DB34-BE30-49E5-8C3F-2B909C0C6FBA}" dt="2024-01-30T02:00:05.212" v="6"/>
          <ac:spMkLst>
            <pc:docMk/>
            <pc:sldMk cId="1698755489" sldId="257"/>
            <ac:spMk id="26" creationId="{D1EA859B-E555-4109-94F3-6700E046E008}"/>
          </ac:spMkLst>
        </pc:spChg>
        <pc:spChg chg="add del">
          <ac:chgData name="矢野 翔太" userId="S::ttc2350st0016@edu.tech.ac.jp::2cfe9c3e-99b9-43af-8ae5-6b1774655b01" providerId="AD" clId="Web-{CEC6DB34-BE30-49E5-8C3F-2B909C0C6FBA}" dt="2024-01-30T02:00:07.884" v="8"/>
          <ac:spMkLst>
            <pc:docMk/>
            <pc:sldMk cId="1698755489" sldId="257"/>
            <ac:spMk id="28" creationId="{9F7D5CDA-D291-4307-BF55-1381FED29634}"/>
          </ac:spMkLst>
        </pc:spChg>
        <pc:spChg chg="add del">
          <ac:chgData name="矢野 翔太" userId="S::ttc2350st0016@edu.tech.ac.jp::2cfe9c3e-99b9-43af-8ae5-6b1774655b01" providerId="AD" clId="Web-{CEC6DB34-BE30-49E5-8C3F-2B909C0C6FBA}" dt="2024-01-30T02:00:10.665" v="10"/>
          <ac:spMkLst>
            <pc:docMk/>
            <pc:sldMk cId="1698755489" sldId="257"/>
            <ac:spMk id="30" creationId="{9F7D5CDA-D291-4307-BF55-1381FED29634}"/>
          </ac:spMkLst>
        </pc:spChg>
        <pc:spChg chg="add">
          <ac:chgData name="矢野 翔太" userId="S::ttc2350st0016@edu.tech.ac.jp::2cfe9c3e-99b9-43af-8ae5-6b1774655b01" providerId="AD" clId="Web-{CEC6DB34-BE30-49E5-8C3F-2B909C0C6FBA}" dt="2024-01-30T02:00:10.665" v="11"/>
          <ac:spMkLst>
            <pc:docMk/>
            <pc:sldMk cId="1698755489" sldId="257"/>
            <ac:spMk id="33" creationId="{D009D6D5-DAC2-4A8B-A17A-E206B9012D09}"/>
          </ac:spMkLst>
        </pc:spChg>
        <pc:spChg chg="add">
          <ac:chgData name="矢野 翔太" userId="S::ttc2350st0016@edu.tech.ac.jp::2cfe9c3e-99b9-43af-8ae5-6b1774655b01" providerId="AD" clId="Web-{CEC6DB34-BE30-49E5-8C3F-2B909C0C6FBA}" dt="2024-01-30T02:00:10.665" v="11"/>
          <ac:spMkLst>
            <pc:docMk/>
            <pc:sldMk cId="1698755489" sldId="257"/>
            <ac:spMk id="34" creationId="{FD390BD7-6770-ED27-7127-715D9AB04460}"/>
          </ac:spMkLst>
        </pc:spChg>
        <pc:graphicFrameChg chg="add del">
          <ac:chgData name="矢野 翔太" userId="S::ttc2350st0016@edu.tech.ac.jp::2cfe9c3e-99b9-43af-8ae5-6b1774655b01" providerId="AD" clId="Web-{CEC6DB34-BE30-49E5-8C3F-2B909C0C6FBA}" dt="2024-01-30T02:00:07.884" v="8"/>
          <ac:graphicFrameMkLst>
            <pc:docMk/>
            <pc:sldMk cId="1698755489" sldId="257"/>
            <ac:graphicFrameMk id="16" creationId="{1F9D5265-5EA1-1288-E7B8-D209DEB4DC56}"/>
          </ac:graphicFrameMkLst>
        </pc:graphicFrameChg>
        <pc:graphicFrameChg chg="add del">
          <ac:chgData name="矢野 翔太" userId="S::ttc2350st0016@edu.tech.ac.jp::2cfe9c3e-99b9-43af-8ae5-6b1774655b01" providerId="AD" clId="Web-{CEC6DB34-BE30-49E5-8C3F-2B909C0C6FBA}" dt="2024-01-30T02:00:10.665" v="10"/>
          <ac:graphicFrameMkLst>
            <pc:docMk/>
            <pc:sldMk cId="1698755489" sldId="257"/>
            <ac:graphicFrameMk id="31" creationId="{C3495B96-63C6-7859-37CC-CC7FF7B05438}"/>
          </ac:graphicFrameMkLst>
        </pc:graphicFrameChg>
        <pc:picChg chg="mod ord">
          <ac:chgData name="矢野 翔太" userId="S::ttc2350st0016@edu.tech.ac.jp::2cfe9c3e-99b9-43af-8ae5-6b1774655b01" providerId="AD" clId="Web-{CEC6DB34-BE30-49E5-8C3F-2B909C0C6FBA}" dt="2024-01-30T02:00:10.665" v="11"/>
          <ac:picMkLst>
            <pc:docMk/>
            <pc:sldMk cId="1698755489" sldId="257"/>
            <ac:picMk id="14" creationId="{CDFDEB91-6695-08F6-4772-12566E1B1126}"/>
          </ac:picMkLst>
        </pc:picChg>
      </pc:sldChg>
    </pc:docChg>
  </pc:docChgLst>
  <pc:docChgLst>
    <pc:chgData name="矢野 翔太" userId="S::ttc2350st0016@edu.tech.ac.jp::2cfe9c3e-99b9-43af-8ae5-6b1774655b01" providerId="AD" clId="Web-{84432A7A-9935-421E-9D99-4568B5C93B6F}"/>
    <pc:docChg chg="modSld sldOrd">
      <pc:chgData name="矢野 翔太" userId="S::ttc2350st0016@edu.tech.ac.jp::2cfe9c3e-99b9-43af-8ae5-6b1774655b01" providerId="AD" clId="Web-{84432A7A-9935-421E-9D99-4568B5C93B6F}" dt="2024-01-29T01:36:29.165" v="9"/>
      <pc:docMkLst>
        <pc:docMk/>
      </pc:docMkLst>
      <pc:sldChg chg="ord">
        <pc:chgData name="矢野 翔太" userId="S::ttc2350st0016@edu.tech.ac.jp::2cfe9c3e-99b9-43af-8ae5-6b1774655b01" providerId="AD" clId="Web-{84432A7A-9935-421E-9D99-4568B5C93B6F}" dt="2024-01-29T01:35:44.461" v="3"/>
        <pc:sldMkLst>
          <pc:docMk/>
          <pc:sldMk cId="2128380218" sldId="256"/>
        </pc:sldMkLst>
      </pc:sldChg>
      <pc:sldChg chg="modSp">
        <pc:chgData name="矢野 翔太" userId="S::ttc2350st0016@edu.tech.ac.jp::2cfe9c3e-99b9-43af-8ae5-6b1774655b01" providerId="AD" clId="Web-{84432A7A-9935-421E-9D99-4568B5C93B6F}" dt="2024-01-29T01:31:48.612" v="1" actId="20577"/>
        <pc:sldMkLst>
          <pc:docMk/>
          <pc:sldMk cId="1698755489" sldId="257"/>
        </pc:sldMkLst>
        <pc:spChg chg="mod">
          <ac:chgData name="矢野 翔太" userId="S::ttc2350st0016@edu.tech.ac.jp::2cfe9c3e-99b9-43af-8ae5-6b1774655b01" providerId="AD" clId="Web-{84432A7A-9935-421E-9D99-4568B5C93B6F}" dt="2024-01-29T01:31:48.612" v="1" actId="20577"/>
          <ac:spMkLst>
            <pc:docMk/>
            <pc:sldMk cId="1698755489" sldId="257"/>
            <ac:spMk id="3" creationId="{FD390BD7-6770-ED27-7127-715D9AB04460}"/>
          </ac:spMkLst>
        </pc:spChg>
      </pc:sldChg>
      <pc:sldChg chg="ord">
        <pc:chgData name="矢野 翔太" userId="S::ttc2350st0016@edu.tech.ac.jp::2cfe9c3e-99b9-43af-8ae5-6b1774655b01" providerId="AD" clId="Web-{84432A7A-9935-421E-9D99-4568B5C93B6F}" dt="2024-01-29T01:36:05.149" v="5"/>
        <pc:sldMkLst>
          <pc:docMk/>
          <pc:sldMk cId="1828561451" sldId="258"/>
        </pc:sldMkLst>
      </pc:sldChg>
      <pc:sldChg chg="addSp delSp modSp">
        <pc:chgData name="矢野 翔太" userId="S::ttc2350st0016@edu.tech.ac.jp::2cfe9c3e-99b9-43af-8ae5-6b1774655b01" providerId="AD" clId="Web-{84432A7A-9935-421E-9D99-4568B5C93B6F}" dt="2024-01-29T01:36:29.165" v="9"/>
        <pc:sldMkLst>
          <pc:docMk/>
          <pc:sldMk cId="3137665378" sldId="259"/>
        </pc:sldMkLst>
        <pc:spChg chg="mod">
          <ac:chgData name="矢野 翔太" userId="S::ttc2350st0016@edu.tech.ac.jp::2cfe9c3e-99b9-43af-8ae5-6b1774655b01" providerId="AD" clId="Web-{84432A7A-9935-421E-9D99-4568B5C93B6F}" dt="2024-01-29T01:36:29.165" v="9"/>
          <ac:spMkLst>
            <pc:docMk/>
            <pc:sldMk cId="3137665378" sldId="259"/>
            <ac:spMk id="2" creationId="{B9559E3B-A3E8-C67E-5867-E5007921F398}"/>
          </ac:spMkLst>
        </pc:spChg>
        <pc:spChg chg="add del">
          <ac:chgData name="矢野 翔太" userId="S::ttc2350st0016@edu.tech.ac.jp::2cfe9c3e-99b9-43af-8ae5-6b1774655b01" providerId="AD" clId="Web-{84432A7A-9935-421E-9D99-4568B5C93B6F}" dt="2024-01-29T01:36:18.352" v="8"/>
          <ac:spMkLst>
            <pc:docMk/>
            <pc:sldMk cId="3137665378" sldId="259"/>
            <ac:spMk id="8" creationId="{C1DD1A8A-57D5-4A81-AD04-532B043C5611}"/>
          </ac:spMkLst>
        </pc:spChg>
        <pc:spChg chg="add del">
          <ac:chgData name="矢野 翔太" userId="S::ttc2350st0016@edu.tech.ac.jp::2cfe9c3e-99b9-43af-8ae5-6b1774655b01" providerId="AD" clId="Web-{84432A7A-9935-421E-9D99-4568B5C93B6F}" dt="2024-01-29T01:36:18.352" v="8"/>
          <ac:spMkLst>
            <pc:docMk/>
            <pc:sldMk cId="3137665378" sldId="259"/>
            <ac:spMk id="10" creationId="{007891EC-4501-44ED-A8C8-B11B6DB767AB}"/>
          </ac:spMkLst>
        </pc:spChg>
        <pc:spChg chg="add del">
          <ac:chgData name="矢野 翔太" userId="S::ttc2350st0016@edu.tech.ac.jp::2cfe9c3e-99b9-43af-8ae5-6b1774655b01" providerId="AD" clId="Web-{84432A7A-9935-421E-9D99-4568B5C93B6F}" dt="2024-01-29T01:36:18.337" v="7"/>
          <ac:spMkLst>
            <pc:docMk/>
            <pc:sldMk cId="3137665378" sldId="259"/>
            <ac:spMk id="15" creationId="{657F69E0-C4B0-4BEC-A689-4F8D877F05D4}"/>
          </ac:spMkLst>
        </pc:spChg>
        <pc:spChg chg="add del">
          <ac:chgData name="矢野 翔太" userId="S::ttc2350st0016@edu.tech.ac.jp::2cfe9c3e-99b9-43af-8ae5-6b1774655b01" providerId="AD" clId="Web-{84432A7A-9935-421E-9D99-4568B5C93B6F}" dt="2024-01-29T01:36:18.337" v="7"/>
          <ac:spMkLst>
            <pc:docMk/>
            <pc:sldMk cId="3137665378" sldId="259"/>
            <ac:spMk id="17" creationId="{9F6380B4-6A1C-481E-8408-B4E6C75B9B81}"/>
          </ac:spMkLst>
        </pc:spChg>
        <pc:spChg chg="add del">
          <ac:chgData name="矢野 翔太" userId="S::ttc2350st0016@edu.tech.ac.jp::2cfe9c3e-99b9-43af-8ae5-6b1774655b01" providerId="AD" clId="Web-{84432A7A-9935-421E-9D99-4568B5C93B6F}" dt="2024-01-29T01:36:29.165" v="9"/>
          <ac:spMkLst>
            <pc:docMk/>
            <pc:sldMk cId="3137665378" sldId="259"/>
            <ac:spMk id="19" creationId="{11A95761-C93E-94BF-087D-D2A823789EAB}"/>
          </ac:spMkLst>
        </pc:spChg>
        <pc:spChg chg="add del">
          <ac:chgData name="矢野 翔太" userId="S::ttc2350st0016@edu.tech.ac.jp::2cfe9c3e-99b9-43af-8ae5-6b1774655b01" providerId="AD" clId="Web-{84432A7A-9935-421E-9D99-4568B5C93B6F}" dt="2024-01-29T01:36:29.165" v="9"/>
          <ac:spMkLst>
            <pc:docMk/>
            <pc:sldMk cId="3137665378" sldId="259"/>
            <ac:spMk id="20" creationId="{4D60F200-5EB0-B223-2439-C96C67F0FEE1}"/>
          </ac:spMkLst>
        </pc:spChg>
        <pc:spChg chg="add del">
          <ac:chgData name="矢野 翔太" userId="S::ttc2350st0016@edu.tech.ac.jp::2cfe9c3e-99b9-43af-8ae5-6b1774655b01" providerId="AD" clId="Web-{84432A7A-9935-421E-9D99-4568B5C93B6F}" dt="2024-01-29T01:36:29.165" v="9"/>
          <ac:spMkLst>
            <pc:docMk/>
            <pc:sldMk cId="3137665378" sldId="259"/>
            <ac:spMk id="21" creationId="{6E63D1A5-FD49-4756-F62E-786C34E631EF}"/>
          </ac:spMkLst>
        </pc:spChg>
        <pc:spChg chg="add del">
          <ac:chgData name="矢野 翔太" userId="S::ttc2350st0016@edu.tech.ac.jp::2cfe9c3e-99b9-43af-8ae5-6b1774655b01" providerId="AD" clId="Web-{84432A7A-9935-421E-9D99-4568B5C93B6F}" dt="2024-01-29T01:36:29.165" v="9"/>
          <ac:spMkLst>
            <pc:docMk/>
            <pc:sldMk cId="3137665378" sldId="259"/>
            <ac:spMk id="22" creationId="{F92CB243-67C5-E304-31A0-4D7D607BAFBA}"/>
          </ac:spMkLst>
        </pc:spChg>
        <pc:spChg chg="add">
          <ac:chgData name="矢野 翔太" userId="S::ttc2350st0016@edu.tech.ac.jp::2cfe9c3e-99b9-43af-8ae5-6b1774655b01" providerId="AD" clId="Web-{84432A7A-9935-421E-9D99-4568B5C93B6F}" dt="2024-01-29T01:36:29.165" v="9"/>
          <ac:spMkLst>
            <pc:docMk/>
            <pc:sldMk cId="3137665378" sldId="259"/>
            <ac:spMk id="27" creationId="{C1DD1A8A-57D5-4A81-AD04-532B043C5611}"/>
          </ac:spMkLst>
        </pc:spChg>
        <pc:spChg chg="add">
          <ac:chgData name="矢野 翔太" userId="S::ttc2350st0016@edu.tech.ac.jp::2cfe9c3e-99b9-43af-8ae5-6b1774655b01" providerId="AD" clId="Web-{84432A7A-9935-421E-9D99-4568B5C93B6F}" dt="2024-01-29T01:36:29.165" v="9"/>
          <ac:spMkLst>
            <pc:docMk/>
            <pc:sldMk cId="3137665378" sldId="259"/>
            <ac:spMk id="29" creationId="{007891EC-4501-44ED-A8C8-B11B6DB767AB}"/>
          </ac:spMkLst>
        </pc:spChg>
        <pc:picChg chg="mod">
          <ac:chgData name="矢野 翔太" userId="S::ttc2350st0016@edu.tech.ac.jp::2cfe9c3e-99b9-43af-8ae5-6b1774655b01" providerId="AD" clId="Web-{84432A7A-9935-421E-9D99-4568B5C93B6F}" dt="2024-01-29T01:36:29.165" v="9"/>
          <ac:picMkLst>
            <pc:docMk/>
            <pc:sldMk cId="3137665378" sldId="259"/>
            <ac:picMk id="4" creationId="{5EA6C9E0-9905-66DB-2A2E-24DAD054A9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Drone flying over a field">
            <a:extLst>
              <a:ext uri="{FF2B5EF4-FFF2-40B4-BE49-F238E27FC236}">
                <a16:creationId xmlns:a16="http://schemas.microsoft.com/office/drawing/2014/main" id="{2757D0ED-138D-2E8F-C28E-94636420F4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ja-JP">
                <a:solidFill>
                  <a:srgbClr val="FFFFFF"/>
                </a:solidFill>
                <a:latin typeface="游ゴシック Light"/>
                <a:ea typeface="游ゴシック Light"/>
              </a:rPr>
              <a:t>IT Technology in Agriculture</a:t>
            </a:r>
            <a:endParaRPr lang="ja-JP">
              <a:solidFill>
                <a:srgbClr val="FFFFFF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ja-JP">
                <a:solidFill>
                  <a:srgbClr val="FFFFFF"/>
                </a:solidFill>
                <a:latin typeface="游ゴシック"/>
                <a:ea typeface="游ゴシック"/>
              </a:rPr>
              <a:t>Yano shota</a:t>
            </a:r>
            <a:endParaRPr lang="ja-JP">
              <a:solidFill>
                <a:srgbClr val="FFFFFF"/>
              </a:solidFill>
            </a:endParaRPr>
          </a:p>
          <a:p>
            <a:endParaRPr lang="ja-JP" altLang="en-US">
              <a:solidFill>
                <a:srgbClr val="FFFFFF"/>
              </a:solidFill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E62A12F-0437-15A2-9DAA-81D8195C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ja-JP">
                <a:latin typeface="游ゴシック Light"/>
                <a:ea typeface="游ゴシック Light"/>
              </a:rPr>
              <a:t>Human Resource Shortage</a:t>
            </a:r>
            <a:endParaRPr lang="ja-JP"/>
          </a:p>
        </p:txBody>
      </p:sp>
      <p:sp>
        <p:nvSpPr>
          <p:cNvPr id="34" name="コンテンツ プレースホルダー 2">
            <a:extLst>
              <a:ext uri="{FF2B5EF4-FFF2-40B4-BE49-F238E27FC236}">
                <a16:creationId xmlns:a16="http://schemas.microsoft.com/office/drawing/2014/main" id="{FD390BD7-6770-ED27-7127-715D9AB04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ja-JP" sz="1700">
                <a:latin typeface="Arial"/>
                <a:ea typeface="ＭＳ Ｐゴシック"/>
                <a:cs typeface="Arial"/>
              </a:rPr>
              <a:t>•</a:t>
            </a:r>
            <a:r>
              <a:rPr lang="ja-JP" sz="1700">
                <a:latin typeface="游ゴシック"/>
                <a:ea typeface="游ゴシック"/>
              </a:rPr>
              <a:t>The world of agriculture is now facing a serious shortage of human resources.</a:t>
            </a:r>
            <a:endParaRPr lang="ja-JP" altLang="en-US" sz="1700">
              <a:ea typeface="ＭＳ Ｐゴシック"/>
              <a:cs typeface="Calibri" panose="020F0502020204030204"/>
            </a:endParaRPr>
          </a:p>
          <a:p>
            <a:r>
              <a:rPr lang="ja-JP" sz="1700">
                <a:latin typeface="Arial"/>
                <a:ea typeface="ＭＳ Ｐゴシック"/>
                <a:cs typeface="Arial"/>
              </a:rPr>
              <a:t>•</a:t>
            </a:r>
            <a:r>
              <a:rPr lang="ja-JP" sz="1700">
                <a:latin typeface="游ゴシック"/>
                <a:ea typeface="游ゴシック"/>
              </a:rPr>
              <a:t>Another factor contributing to labor shortages in agriculture is the instability of workloads.</a:t>
            </a:r>
            <a:endParaRPr lang="ja-JP" sz="1700">
              <a:ea typeface="ＭＳ Ｐゴシック"/>
              <a:cs typeface="Calibri"/>
            </a:endParaRPr>
          </a:p>
          <a:p>
            <a:r>
              <a:rPr lang="ja-JP" sz="1700">
                <a:latin typeface="Arial"/>
                <a:ea typeface="ＭＳ Ｐゴシック"/>
                <a:cs typeface="Arial"/>
              </a:rPr>
              <a:t>•</a:t>
            </a:r>
            <a:r>
              <a:rPr lang="ja-JP" sz="1700">
                <a:latin typeface="游ゴシック"/>
                <a:ea typeface="游ゴシック"/>
              </a:rPr>
              <a:t>Agriculture</a:t>
            </a:r>
            <a:r>
              <a:rPr lang="ja-JP" altLang="en-US" sz="1700">
                <a:latin typeface="游ゴシック"/>
                <a:ea typeface="游ゴシック"/>
              </a:rPr>
              <a:t> dose not have a stable workload throughout the year, requiring more labor only during limited periods. </a:t>
            </a:r>
            <a:endParaRPr lang="ja-JP" sz="1700">
              <a:latin typeface="Calibri" panose="020F0502020204030204"/>
              <a:ea typeface="ＭＳ Ｐゴシック" panose="020B0600070205080204" pitchFamily="34" charset="-128"/>
              <a:cs typeface="Calibri" panose="020F0502020204030204"/>
            </a:endParaRPr>
          </a:p>
          <a:p>
            <a:r>
              <a:rPr lang="ja-JP" altLang="en-US" sz="1700">
                <a:latin typeface="游ゴシック"/>
                <a:ea typeface="游ゴシック"/>
              </a:rPr>
              <a:t>Outside of the season of plowing,sowing,and harvesting,the amount of work tends to decrease,and the work is not stable</a:t>
            </a:r>
          </a:p>
          <a:p>
            <a:endParaRPr lang="ja-JP" altLang="en-US" sz="1700">
              <a:ea typeface="ＭＳ Ｐゴシック"/>
              <a:cs typeface="Calibri"/>
            </a:endParaRPr>
          </a:p>
        </p:txBody>
      </p:sp>
      <p:pic>
        <p:nvPicPr>
          <p:cNvPr id="14" name="Picture 4" descr="Cropped hand watering the plant">
            <a:extLst>
              <a:ext uri="{FF2B5EF4-FFF2-40B4-BE49-F238E27FC236}">
                <a16:creationId xmlns:a16="http://schemas.microsoft.com/office/drawing/2014/main" id="{CDFDEB91-6695-08F6-4772-12566E1B1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39" r="5623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9875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7" descr="Plants in a field">
            <a:extLst>
              <a:ext uri="{FF2B5EF4-FFF2-40B4-BE49-F238E27FC236}">
                <a16:creationId xmlns:a16="http://schemas.microsoft.com/office/drawing/2014/main" id="{327BB70E-84C2-A92A-CBB0-4FE7D6A19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43" r="-2" b="-2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39" name="Rectangle 31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63219" y="-1252908"/>
            <a:ext cx="4065561" cy="12192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464116" y="322049"/>
            <a:ext cx="3067943" cy="240860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0392" y="4172881"/>
            <a:ext cx="7154743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4358A34-A135-0876-9B2C-531AFEB1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9" y="1936866"/>
            <a:ext cx="4849044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3600">
                <a:solidFill>
                  <a:srgbClr val="FFFFFF"/>
                </a:solidFill>
              </a:rPr>
              <a:t>Giving Back to Agriculture</a:t>
            </a:r>
            <a:endParaRPr kumimoji="1" lang="en-US" altLang="ja-JP" sz="3600">
              <a:solidFill>
                <a:srgbClr val="FFFFFF"/>
              </a:solidFill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B40D60E5-C2C7-08E1-FB8E-562F7A906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028" y="4873600"/>
            <a:ext cx="4849044" cy="11836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FFFFFF"/>
                </a:solidFill>
                <a:ea typeface="ＭＳ Ｐゴシック"/>
              </a:rPr>
              <a:t>I graduated from an agricultural high school.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FFFFFF"/>
                </a:solidFill>
                <a:ea typeface="ＭＳ Ｐゴシック"/>
                <a:cs typeface="Calibri"/>
              </a:rPr>
              <a:t>Eventually, I would like to solve various problems in agriculture with the power of IT.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06736" y="-7619"/>
            <a:ext cx="995654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6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 up image of hands applauding">
            <a:extLst>
              <a:ext uri="{FF2B5EF4-FFF2-40B4-BE49-F238E27FC236}">
                <a16:creationId xmlns:a16="http://schemas.microsoft.com/office/drawing/2014/main" id="{5EA6C9E0-9905-66DB-2A2E-24DAD054A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" b="1518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9559E3B-A3E8-C67E-5867-E5007921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ja-JP" sz="5200">
                <a:solidFill>
                  <a:srgbClr val="FFFFFF"/>
                </a:solidFill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13766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IT Technology in Agriculture</vt:lpstr>
      <vt:lpstr>Human Resource Shortage</vt:lpstr>
      <vt:lpstr>Giving Back to Agriculture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111</cp:revision>
  <dcterms:created xsi:type="dcterms:W3CDTF">2024-01-29T00:41:53Z</dcterms:created>
  <dcterms:modified xsi:type="dcterms:W3CDTF">2024-01-30T02:00:12Z</dcterms:modified>
</cp:coreProperties>
</file>