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 id="2147483789" r:id="rId2"/>
    <p:sldMasterId id="2147483804" r:id="rId3"/>
  </p:sldMasterIdLst>
  <p:notesMasterIdLst>
    <p:notesMasterId r:id="rId38"/>
  </p:notesMasterIdLst>
  <p:sldIdLst>
    <p:sldId id="409" r:id="rId4"/>
    <p:sldId id="410" r:id="rId5"/>
    <p:sldId id="394" r:id="rId6"/>
    <p:sldId id="396" r:id="rId7"/>
    <p:sldId id="395" r:id="rId8"/>
    <p:sldId id="397" r:id="rId9"/>
    <p:sldId id="366" r:id="rId10"/>
    <p:sldId id="322" r:id="rId11"/>
    <p:sldId id="324" r:id="rId12"/>
    <p:sldId id="367" r:id="rId13"/>
    <p:sldId id="368" r:id="rId14"/>
    <p:sldId id="391" r:id="rId15"/>
    <p:sldId id="381" r:id="rId16"/>
    <p:sldId id="369" r:id="rId17"/>
    <p:sldId id="370" r:id="rId18"/>
    <p:sldId id="371" r:id="rId19"/>
    <p:sldId id="372" r:id="rId20"/>
    <p:sldId id="374" r:id="rId21"/>
    <p:sldId id="375" r:id="rId22"/>
    <p:sldId id="373" r:id="rId23"/>
    <p:sldId id="376" r:id="rId24"/>
    <p:sldId id="379" r:id="rId25"/>
    <p:sldId id="398" r:id="rId26"/>
    <p:sldId id="399" r:id="rId27"/>
    <p:sldId id="400" r:id="rId28"/>
    <p:sldId id="401" r:id="rId29"/>
    <p:sldId id="402" r:id="rId30"/>
    <p:sldId id="406" r:id="rId31"/>
    <p:sldId id="403" r:id="rId32"/>
    <p:sldId id="408" r:id="rId33"/>
    <p:sldId id="404" r:id="rId34"/>
    <p:sldId id="407" r:id="rId35"/>
    <p:sldId id="405" r:id="rId36"/>
    <p:sldId id="32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4"/>
    <a:srgbClr val="F2F5F8"/>
    <a:srgbClr val="8599B0"/>
    <a:srgbClr val="FAFBFC"/>
    <a:srgbClr val="800040"/>
    <a:srgbClr val="F68426"/>
    <a:srgbClr val="C2CBD3"/>
    <a:srgbClr val="000080"/>
    <a:srgbClr val="7F7F7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63351" autoAdjust="0"/>
  </p:normalViewPr>
  <p:slideViewPr>
    <p:cSldViewPr snapToGrid="0" snapToObjects="1">
      <p:cViewPr varScale="1">
        <p:scale>
          <a:sx n="46" d="100"/>
          <a:sy n="46" d="100"/>
        </p:scale>
        <p:origin x="2100" y="54"/>
      </p:cViewPr>
      <p:guideLst>
        <p:guide orient="horz" pos="2925"/>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5AC87-E636-42D3-BB45-9D52B569611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20FE8FE-6E9D-45B7-92DF-D413AFD6C389}">
      <dgm:prSet phldrT="[Text]"/>
      <dgm:spPr/>
      <dgm:t>
        <a:bodyPr/>
        <a:lstStyle/>
        <a:p>
          <a:r>
            <a:rPr lang="en-US" dirty="0" err="1" smtClean="0"/>
            <a:t>Introducción</a:t>
          </a:r>
          <a:endParaRPr lang="en-US" dirty="0"/>
        </a:p>
      </dgm:t>
    </dgm:pt>
    <dgm:pt modelId="{BD180383-D334-4D29-AFE7-A242FE3DFA33}" type="parTrans" cxnId="{4A9A528A-6E8D-452D-870C-56833B0DB950}">
      <dgm:prSet/>
      <dgm:spPr/>
      <dgm:t>
        <a:bodyPr/>
        <a:lstStyle/>
        <a:p>
          <a:endParaRPr lang="en-US"/>
        </a:p>
      </dgm:t>
    </dgm:pt>
    <dgm:pt modelId="{18D31085-C345-43ED-A2A7-AF797A3DF048}" type="sibTrans" cxnId="{4A9A528A-6E8D-452D-870C-56833B0DB950}">
      <dgm:prSet/>
      <dgm:spPr/>
      <dgm:t>
        <a:bodyPr/>
        <a:lstStyle/>
        <a:p>
          <a:endParaRPr lang="en-US" dirty="0"/>
        </a:p>
      </dgm:t>
    </dgm:pt>
    <dgm:pt modelId="{07E9BD68-FB1E-4C12-92F2-DAD4609CB6F9}">
      <dgm:prSet phldrT="[Text]"/>
      <dgm:spPr/>
      <dgm:t>
        <a:bodyPr/>
        <a:lstStyle/>
        <a:p>
          <a:r>
            <a:rPr lang="en-US" dirty="0" smtClean="0"/>
            <a:t>Angular 2</a:t>
          </a:r>
          <a:endParaRPr lang="en-US" dirty="0"/>
        </a:p>
      </dgm:t>
    </dgm:pt>
    <dgm:pt modelId="{EC4F90E2-F41E-4367-8AA1-4823FF0E62EC}" type="parTrans" cxnId="{80A8DD16-9C65-4A02-A1EB-E7225F1968A1}">
      <dgm:prSet/>
      <dgm:spPr/>
      <dgm:t>
        <a:bodyPr/>
        <a:lstStyle/>
        <a:p>
          <a:endParaRPr lang="es-PE"/>
        </a:p>
      </dgm:t>
    </dgm:pt>
    <dgm:pt modelId="{F692FEAE-DA71-4982-883D-03BAF310DE9B}" type="sibTrans" cxnId="{80A8DD16-9C65-4A02-A1EB-E7225F1968A1}">
      <dgm:prSet/>
      <dgm:spPr/>
      <dgm:t>
        <a:bodyPr/>
        <a:lstStyle/>
        <a:p>
          <a:endParaRPr lang="es-PE" dirty="0"/>
        </a:p>
      </dgm:t>
    </dgm:pt>
    <dgm:pt modelId="{2DEF94C4-DEF7-43AC-AB1D-A46968CA248A}">
      <dgm:prSet phldrT="[Text]"/>
      <dgm:spPr/>
      <dgm:t>
        <a:bodyPr/>
        <a:lstStyle/>
        <a:p>
          <a:r>
            <a:rPr lang="en-US" dirty="0" smtClean="0"/>
            <a:t>Setting Environment</a:t>
          </a:r>
          <a:endParaRPr lang="en-US" dirty="0"/>
        </a:p>
      </dgm:t>
    </dgm:pt>
    <dgm:pt modelId="{D27AB97E-5524-4D37-B359-C06A3D537BE7}" type="parTrans" cxnId="{7A6F2C0C-67E2-4B99-BECF-685124C65FAE}">
      <dgm:prSet/>
      <dgm:spPr/>
      <dgm:t>
        <a:bodyPr/>
        <a:lstStyle/>
        <a:p>
          <a:endParaRPr lang="es-PE"/>
        </a:p>
      </dgm:t>
    </dgm:pt>
    <dgm:pt modelId="{F7C815DC-106F-4A16-A15B-E1D025C470EA}" type="sibTrans" cxnId="{7A6F2C0C-67E2-4B99-BECF-685124C65FAE}">
      <dgm:prSet/>
      <dgm:spPr/>
      <dgm:t>
        <a:bodyPr/>
        <a:lstStyle/>
        <a:p>
          <a:endParaRPr lang="es-PE"/>
        </a:p>
      </dgm:t>
    </dgm:pt>
    <dgm:pt modelId="{66825664-FCE1-44B8-AC4E-DA5F3B3F3C9D}">
      <dgm:prSet phldrT="[Text]"/>
      <dgm:spPr/>
      <dgm:t>
        <a:bodyPr/>
        <a:lstStyle/>
        <a:p>
          <a:r>
            <a:rPr lang="en-US" dirty="0" smtClean="0"/>
            <a:t>Angular 2 y Typescript</a:t>
          </a:r>
          <a:endParaRPr lang="en-US" dirty="0"/>
        </a:p>
      </dgm:t>
    </dgm:pt>
    <dgm:pt modelId="{0E71289B-E8B6-4E0A-80A4-AFE21A31CEED}" type="parTrans" cxnId="{109E9A5E-A730-4314-A68C-CA4458058EFC}">
      <dgm:prSet/>
      <dgm:spPr/>
      <dgm:t>
        <a:bodyPr/>
        <a:lstStyle/>
        <a:p>
          <a:endParaRPr lang="es-PE"/>
        </a:p>
      </dgm:t>
    </dgm:pt>
    <dgm:pt modelId="{7533DD55-286A-4B7B-AB3B-C254A5ED21AF}" type="sibTrans" cxnId="{109E9A5E-A730-4314-A68C-CA4458058EFC}">
      <dgm:prSet/>
      <dgm:spPr/>
      <dgm:t>
        <a:bodyPr/>
        <a:lstStyle/>
        <a:p>
          <a:endParaRPr lang="es-PE"/>
        </a:p>
      </dgm:t>
    </dgm:pt>
    <dgm:pt modelId="{74070150-936F-4077-8CC6-607287926441}">
      <dgm:prSet phldrT="[Text]"/>
      <dgm:spPr/>
      <dgm:t>
        <a:bodyPr/>
        <a:lstStyle/>
        <a:p>
          <a:r>
            <a:rPr lang="en-US" dirty="0" smtClean="0"/>
            <a:t>Modules, Components</a:t>
          </a:r>
          <a:endParaRPr lang="en-US" dirty="0"/>
        </a:p>
      </dgm:t>
    </dgm:pt>
    <dgm:pt modelId="{4627BCB7-EA1A-4CD6-8ED5-3D069FB0E7BC}" type="parTrans" cxnId="{EC727F0C-67E6-47E6-96D8-187EE9B09D3C}">
      <dgm:prSet/>
      <dgm:spPr/>
      <dgm:t>
        <a:bodyPr/>
        <a:lstStyle/>
        <a:p>
          <a:endParaRPr lang="es-PE"/>
        </a:p>
      </dgm:t>
    </dgm:pt>
    <dgm:pt modelId="{4586F451-C9CC-44F6-BCE9-B8282D320EBF}" type="sibTrans" cxnId="{EC727F0C-67E6-47E6-96D8-187EE9B09D3C}">
      <dgm:prSet/>
      <dgm:spPr/>
      <dgm:t>
        <a:bodyPr/>
        <a:lstStyle/>
        <a:p>
          <a:endParaRPr lang="es-PE"/>
        </a:p>
      </dgm:t>
    </dgm:pt>
    <dgm:pt modelId="{34F72F74-C55D-4539-A07B-D8FCEFF8EBA2}">
      <dgm:prSet phldrT="[Text]"/>
      <dgm:spPr/>
      <dgm:t>
        <a:bodyPr/>
        <a:lstStyle/>
        <a:p>
          <a:r>
            <a:rPr lang="en-US" dirty="0" smtClean="0"/>
            <a:t>Routing</a:t>
          </a:r>
          <a:endParaRPr lang="en-US" dirty="0"/>
        </a:p>
      </dgm:t>
    </dgm:pt>
    <dgm:pt modelId="{BCB5BEDF-216B-44A9-8287-9955326B12AF}" type="parTrans" cxnId="{6ED8CB22-3C05-4B45-B3E7-66F82CA130CA}">
      <dgm:prSet/>
      <dgm:spPr/>
      <dgm:t>
        <a:bodyPr/>
        <a:lstStyle/>
        <a:p>
          <a:endParaRPr lang="es-PE"/>
        </a:p>
      </dgm:t>
    </dgm:pt>
    <dgm:pt modelId="{8365C652-E3A0-451C-9B53-2EC603D6CDE3}" type="sibTrans" cxnId="{6ED8CB22-3C05-4B45-B3E7-66F82CA130CA}">
      <dgm:prSet/>
      <dgm:spPr/>
      <dgm:t>
        <a:bodyPr/>
        <a:lstStyle/>
        <a:p>
          <a:endParaRPr lang="es-PE"/>
        </a:p>
      </dgm:t>
    </dgm:pt>
    <dgm:pt modelId="{2A893448-7C64-4A43-A14B-18089373CB0E}">
      <dgm:prSet phldrT="[Text]"/>
      <dgm:spPr/>
      <dgm:t>
        <a:bodyPr/>
        <a:lstStyle/>
        <a:p>
          <a:r>
            <a:rPr lang="en-US" dirty="0" smtClean="0"/>
            <a:t>Reactive Forms</a:t>
          </a:r>
          <a:endParaRPr lang="en-US" dirty="0"/>
        </a:p>
      </dgm:t>
    </dgm:pt>
    <dgm:pt modelId="{849015B5-9D08-47DF-9DBA-085225D0DD61}" type="parTrans" cxnId="{D67799C3-E95C-4834-8771-556312A4245C}">
      <dgm:prSet/>
      <dgm:spPr/>
      <dgm:t>
        <a:bodyPr/>
        <a:lstStyle/>
        <a:p>
          <a:endParaRPr lang="es-PE"/>
        </a:p>
      </dgm:t>
    </dgm:pt>
    <dgm:pt modelId="{58CAFAE9-DD74-495A-B013-F630972CC463}" type="sibTrans" cxnId="{D67799C3-E95C-4834-8771-556312A4245C}">
      <dgm:prSet/>
      <dgm:spPr/>
      <dgm:t>
        <a:bodyPr/>
        <a:lstStyle/>
        <a:p>
          <a:endParaRPr lang="es-PE"/>
        </a:p>
      </dgm:t>
    </dgm:pt>
    <dgm:pt modelId="{FE29D98E-CA37-4283-B6C7-F703846E278B}">
      <dgm:prSet phldrT="[Text]"/>
      <dgm:spPr/>
      <dgm:t>
        <a:bodyPr/>
        <a:lstStyle/>
        <a:p>
          <a:r>
            <a:rPr lang="en-US" dirty="0" err="1" smtClean="0"/>
            <a:t>UnitTest</a:t>
          </a:r>
          <a:r>
            <a:rPr lang="en-US" dirty="0" smtClean="0"/>
            <a:t>/E2E</a:t>
          </a:r>
          <a:endParaRPr lang="en-US" dirty="0"/>
        </a:p>
      </dgm:t>
    </dgm:pt>
    <dgm:pt modelId="{D7573D39-28C8-4A18-90BF-FCC367F5F54A}" type="parTrans" cxnId="{1D3C88A4-F281-4F81-98C5-9D920A945B99}">
      <dgm:prSet/>
      <dgm:spPr/>
      <dgm:t>
        <a:bodyPr/>
        <a:lstStyle/>
        <a:p>
          <a:endParaRPr lang="es-PE"/>
        </a:p>
      </dgm:t>
    </dgm:pt>
    <dgm:pt modelId="{D5B84DB0-35DA-4620-ABFB-64BF3FD0FEA5}" type="sibTrans" cxnId="{1D3C88A4-F281-4F81-98C5-9D920A945B99}">
      <dgm:prSet/>
      <dgm:spPr/>
      <dgm:t>
        <a:bodyPr/>
        <a:lstStyle/>
        <a:p>
          <a:endParaRPr lang="es-PE"/>
        </a:p>
      </dgm:t>
    </dgm:pt>
    <dgm:pt modelId="{8B2E9584-C9E6-4192-8700-1C4ED8A08D6A}" type="pres">
      <dgm:prSet presAssocID="{88D5AC87-E636-42D3-BB45-9D52B5696113}" presName="Name0" presStyleCnt="0">
        <dgm:presLayoutVars>
          <dgm:dir/>
          <dgm:resizeHandles val="exact"/>
        </dgm:presLayoutVars>
      </dgm:prSet>
      <dgm:spPr/>
      <dgm:t>
        <a:bodyPr/>
        <a:lstStyle/>
        <a:p>
          <a:endParaRPr lang="es-PE"/>
        </a:p>
      </dgm:t>
    </dgm:pt>
    <dgm:pt modelId="{960D8E2E-1C10-4093-B0BD-48388F709308}" type="pres">
      <dgm:prSet presAssocID="{920FE8FE-6E9D-45B7-92DF-D413AFD6C389}" presName="node" presStyleLbl="node1" presStyleIdx="0" presStyleCnt="8">
        <dgm:presLayoutVars>
          <dgm:bulletEnabled val="1"/>
        </dgm:presLayoutVars>
      </dgm:prSet>
      <dgm:spPr/>
      <dgm:t>
        <a:bodyPr/>
        <a:lstStyle/>
        <a:p>
          <a:endParaRPr lang="en-US"/>
        </a:p>
      </dgm:t>
    </dgm:pt>
    <dgm:pt modelId="{C50787C8-37E9-44D6-9EB3-C79291D3873B}" type="pres">
      <dgm:prSet presAssocID="{18D31085-C345-43ED-A2A7-AF797A3DF048}" presName="sibTrans" presStyleLbl="sibTrans1D1" presStyleIdx="0" presStyleCnt="7"/>
      <dgm:spPr/>
      <dgm:t>
        <a:bodyPr/>
        <a:lstStyle/>
        <a:p>
          <a:endParaRPr lang="es-PE"/>
        </a:p>
      </dgm:t>
    </dgm:pt>
    <dgm:pt modelId="{5363C3ED-0131-46E6-B60E-E97716092D10}" type="pres">
      <dgm:prSet presAssocID="{18D31085-C345-43ED-A2A7-AF797A3DF048}" presName="connectorText" presStyleLbl="sibTrans1D1" presStyleIdx="0" presStyleCnt="7"/>
      <dgm:spPr/>
      <dgm:t>
        <a:bodyPr/>
        <a:lstStyle/>
        <a:p>
          <a:endParaRPr lang="es-PE"/>
        </a:p>
      </dgm:t>
    </dgm:pt>
    <dgm:pt modelId="{ABB9C2F6-D14A-4434-AAA2-659EA11095CF}" type="pres">
      <dgm:prSet presAssocID="{07E9BD68-FB1E-4C12-92F2-DAD4609CB6F9}" presName="node" presStyleLbl="node1" presStyleIdx="1" presStyleCnt="8">
        <dgm:presLayoutVars>
          <dgm:bulletEnabled val="1"/>
        </dgm:presLayoutVars>
      </dgm:prSet>
      <dgm:spPr/>
      <dgm:t>
        <a:bodyPr/>
        <a:lstStyle/>
        <a:p>
          <a:endParaRPr lang="es-PE"/>
        </a:p>
      </dgm:t>
    </dgm:pt>
    <dgm:pt modelId="{A88D95FC-B2AF-4C56-93C9-B9F386A935A3}" type="pres">
      <dgm:prSet presAssocID="{F692FEAE-DA71-4982-883D-03BAF310DE9B}" presName="sibTrans" presStyleLbl="sibTrans1D1" presStyleIdx="1" presStyleCnt="7"/>
      <dgm:spPr/>
      <dgm:t>
        <a:bodyPr/>
        <a:lstStyle/>
        <a:p>
          <a:endParaRPr lang="es-PE"/>
        </a:p>
      </dgm:t>
    </dgm:pt>
    <dgm:pt modelId="{ACDB5877-9720-49DC-A073-80DCB2A58242}" type="pres">
      <dgm:prSet presAssocID="{F692FEAE-DA71-4982-883D-03BAF310DE9B}" presName="connectorText" presStyleLbl="sibTrans1D1" presStyleIdx="1" presStyleCnt="7"/>
      <dgm:spPr/>
      <dgm:t>
        <a:bodyPr/>
        <a:lstStyle/>
        <a:p>
          <a:endParaRPr lang="es-PE"/>
        </a:p>
      </dgm:t>
    </dgm:pt>
    <dgm:pt modelId="{9BFA57AC-4AFD-483B-8536-3C92B4ED262E}" type="pres">
      <dgm:prSet presAssocID="{2DEF94C4-DEF7-43AC-AB1D-A46968CA248A}" presName="node" presStyleLbl="node1" presStyleIdx="2" presStyleCnt="8">
        <dgm:presLayoutVars>
          <dgm:bulletEnabled val="1"/>
        </dgm:presLayoutVars>
      </dgm:prSet>
      <dgm:spPr/>
      <dgm:t>
        <a:bodyPr/>
        <a:lstStyle/>
        <a:p>
          <a:endParaRPr lang="es-PE"/>
        </a:p>
      </dgm:t>
    </dgm:pt>
    <dgm:pt modelId="{BEDCD947-C691-44CA-B336-C5BBF0CDF2FC}" type="pres">
      <dgm:prSet presAssocID="{F7C815DC-106F-4A16-A15B-E1D025C470EA}" presName="sibTrans" presStyleLbl="sibTrans1D1" presStyleIdx="2" presStyleCnt="7"/>
      <dgm:spPr/>
      <dgm:t>
        <a:bodyPr/>
        <a:lstStyle/>
        <a:p>
          <a:endParaRPr lang="es-PE"/>
        </a:p>
      </dgm:t>
    </dgm:pt>
    <dgm:pt modelId="{FBFF7449-A4F9-4D4F-9439-C6C355E40431}" type="pres">
      <dgm:prSet presAssocID="{F7C815DC-106F-4A16-A15B-E1D025C470EA}" presName="connectorText" presStyleLbl="sibTrans1D1" presStyleIdx="2" presStyleCnt="7"/>
      <dgm:spPr/>
      <dgm:t>
        <a:bodyPr/>
        <a:lstStyle/>
        <a:p>
          <a:endParaRPr lang="es-PE"/>
        </a:p>
      </dgm:t>
    </dgm:pt>
    <dgm:pt modelId="{FB402A05-B093-4376-9E4B-DB4949D961EA}" type="pres">
      <dgm:prSet presAssocID="{66825664-FCE1-44B8-AC4E-DA5F3B3F3C9D}" presName="node" presStyleLbl="node1" presStyleIdx="3" presStyleCnt="8">
        <dgm:presLayoutVars>
          <dgm:bulletEnabled val="1"/>
        </dgm:presLayoutVars>
      </dgm:prSet>
      <dgm:spPr/>
      <dgm:t>
        <a:bodyPr/>
        <a:lstStyle/>
        <a:p>
          <a:endParaRPr lang="es-PE"/>
        </a:p>
      </dgm:t>
    </dgm:pt>
    <dgm:pt modelId="{9A482786-9E2E-4053-B642-BD8459328BF3}" type="pres">
      <dgm:prSet presAssocID="{7533DD55-286A-4B7B-AB3B-C254A5ED21AF}" presName="sibTrans" presStyleLbl="sibTrans1D1" presStyleIdx="3" presStyleCnt="7"/>
      <dgm:spPr/>
      <dgm:t>
        <a:bodyPr/>
        <a:lstStyle/>
        <a:p>
          <a:endParaRPr lang="es-PE"/>
        </a:p>
      </dgm:t>
    </dgm:pt>
    <dgm:pt modelId="{FE048BFE-3176-493B-93B8-439018EBA1E5}" type="pres">
      <dgm:prSet presAssocID="{7533DD55-286A-4B7B-AB3B-C254A5ED21AF}" presName="connectorText" presStyleLbl="sibTrans1D1" presStyleIdx="3" presStyleCnt="7"/>
      <dgm:spPr/>
      <dgm:t>
        <a:bodyPr/>
        <a:lstStyle/>
        <a:p>
          <a:endParaRPr lang="es-PE"/>
        </a:p>
      </dgm:t>
    </dgm:pt>
    <dgm:pt modelId="{19FA3FFD-C9F3-45C7-9CB5-EDAE5E2854ED}" type="pres">
      <dgm:prSet presAssocID="{74070150-936F-4077-8CC6-607287926441}" presName="node" presStyleLbl="node1" presStyleIdx="4" presStyleCnt="8">
        <dgm:presLayoutVars>
          <dgm:bulletEnabled val="1"/>
        </dgm:presLayoutVars>
      </dgm:prSet>
      <dgm:spPr/>
      <dgm:t>
        <a:bodyPr/>
        <a:lstStyle/>
        <a:p>
          <a:endParaRPr lang="es-PE"/>
        </a:p>
      </dgm:t>
    </dgm:pt>
    <dgm:pt modelId="{9D46F534-4C75-4D4C-ABBE-F849B4570CEA}" type="pres">
      <dgm:prSet presAssocID="{4586F451-C9CC-44F6-BCE9-B8282D320EBF}" presName="sibTrans" presStyleLbl="sibTrans1D1" presStyleIdx="4" presStyleCnt="7"/>
      <dgm:spPr/>
      <dgm:t>
        <a:bodyPr/>
        <a:lstStyle/>
        <a:p>
          <a:endParaRPr lang="es-PE"/>
        </a:p>
      </dgm:t>
    </dgm:pt>
    <dgm:pt modelId="{6DD25F07-544F-4D8E-AE50-4EC4264174DF}" type="pres">
      <dgm:prSet presAssocID="{4586F451-C9CC-44F6-BCE9-B8282D320EBF}" presName="connectorText" presStyleLbl="sibTrans1D1" presStyleIdx="4" presStyleCnt="7"/>
      <dgm:spPr/>
      <dgm:t>
        <a:bodyPr/>
        <a:lstStyle/>
        <a:p>
          <a:endParaRPr lang="es-PE"/>
        </a:p>
      </dgm:t>
    </dgm:pt>
    <dgm:pt modelId="{2B8EDE24-12BD-4201-8F09-F9FC5FAAF205}" type="pres">
      <dgm:prSet presAssocID="{34F72F74-C55D-4539-A07B-D8FCEFF8EBA2}" presName="node" presStyleLbl="node1" presStyleIdx="5" presStyleCnt="8">
        <dgm:presLayoutVars>
          <dgm:bulletEnabled val="1"/>
        </dgm:presLayoutVars>
      </dgm:prSet>
      <dgm:spPr/>
      <dgm:t>
        <a:bodyPr/>
        <a:lstStyle/>
        <a:p>
          <a:endParaRPr lang="es-PE"/>
        </a:p>
      </dgm:t>
    </dgm:pt>
    <dgm:pt modelId="{94FB8699-27D9-4136-89D5-7929FDAB9CE0}" type="pres">
      <dgm:prSet presAssocID="{8365C652-E3A0-451C-9B53-2EC603D6CDE3}" presName="sibTrans" presStyleLbl="sibTrans1D1" presStyleIdx="5" presStyleCnt="7"/>
      <dgm:spPr/>
      <dgm:t>
        <a:bodyPr/>
        <a:lstStyle/>
        <a:p>
          <a:endParaRPr lang="es-PE"/>
        </a:p>
      </dgm:t>
    </dgm:pt>
    <dgm:pt modelId="{66E43FF7-FFF0-46FB-B909-BFF0F1184201}" type="pres">
      <dgm:prSet presAssocID="{8365C652-E3A0-451C-9B53-2EC603D6CDE3}" presName="connectorText" presStyleLbl="sibTrans1D1" presStyleIdx="5" presStyleCnt="7"/>
      <dgm:spPr/>
      <dgm:t>
        <a:bodyPr/>
        <a:lstStyle/>
        <a:p>
          <a:endParaRPr lang="es-PE"/>
        </a:p>
      </dgm:t>
    </dgm:pt>
    <dgm:pt modelId="{E46C2631-CE23-42B4-9A68-24E2F52928E3}" type="pres">
      <dgm:prSet presAssocID="{2A893448-7C64-4A43-A14B-18089373CB0E}" presName="node" presStyleLbl="node1" presStyleIdx="6" presStyleCnt="8">
        <dgm:presLayoutVars>
          <dgm:bulletEnabled val="1"/>
        </dgm:presLayoutVars>
      </dgm:prSet>
      <dgm:spPr/>
      <dgm:t>
        <a:bodyPr/>
        <a:lstStyle/>
        <a:p>
          <a:endParaRPr lang="es-PE"/>
        </a:p>
      </dgm:t>
    </dgm:pt>
    <dgm:pt modelId="{1E466895-5CA2-4CA9-A498-CAB6719E331B}" type="pres">
      <dgm:prSet presAssocID="{58CAFAE9-DD74-495A-B013-F630972CC463}" presName="sibTrans" presStyleLbl="sibTrans1D1" presStyleIdx="6" presStyleCnt="7"/>
      <dgm:spPr/>
      <dgm:t>
        <a:bodyPr/>
        <a:lstStyle/>
        <a:p>
          <a:endParaRPr lang="es-PE"/>
        </a:p>
      </dgm:t>
    </dgm:pt>
    <dgm:pt modelId="{C653D0BF-3859-4C9F-8581-90544A21E6AE}" type="pres">
      <dgm:prSet presAssocID="{58CAFAE9-DD74-495A-B013-F630972CC463}" presName="connectorText" presStyleLbl="sibTrans1D1" presStyleIdx="6" presStyleCnt="7"/>
      <dgm:spPr/>
      <dgm:t>
        <a:bodyPr/>
        <a:lstStyle/>
        <a:p>
          <a:endParaRPr lang="es-PE"/>
        </a:p>
      </dgm:t>
    </dgm:pt>
    <dgm:pt modelId="{1FAB57BD-FE12-4256-AB15-36C50A146345}" type="pres">
      <dgm:prSet presAssocID="{FE29D98E-CA37-4283-B6C7-F703846E278B}" presName="node" presStyleLbl="node1" presStyleIdx="7" presStyleCnt="8">
        <dgm:presLayoutVars>
          <dgm:bulletEnabled val="1"/>
        </dgm:presLayoutVars>
      </dgm:prSet>
      <dgm:spPr/>
      <dgm:t>
        <a:bodyPr/>
        <a:lstStyle/>
        <a:p>
          <a:endParaRPr lang="es-PE"/>
        </a:p>
      </dgm:t>
    </dgm:pt>
  </dgm:ptLst>
  <dgm:cxnLst>
    <dgm:cxn modelId="{EADB12C2-DD5E-4300-B6B7-2BBC07A44384}" type="presOf" srcId="{74070150-936F-4077-8CC6-607287926441}" destId="{19FA3FFD-C9F3-45C7-9CB5-EDAE5E2854ED}" srcOrd="0" destOrd="0" presId="urn:microsoft.com/office/officeart/2005/8/layout/bProcess3"/>
    <dgm:cxn modelId="{D1F475EB-ED8E-473F-98E1-E9AC83484894}" type="presOf" srcId="{2A893448-7C64-4A43-A14B-18089373CB0E}" destId="{E46C2631-CE23-42B4-9A68-24E2F52928E3}" srcOrd="0" destOrd="0" presId="urn:microsoft.com/office/officeart/2005/8/layout/bProcess3"/>
    <dgm:cxn modelId="{4A9A528A-6E8D-452D-870C-56833B0DB950}" srcId="{88D5AC87-E636-42D3-BB45-9D52B5696113}" destId="{920FE8FE-6E9D-45B7-92DF-D413AFD6C389}" srcOrd="0" destOrd="0" parTransId="{BD180383-D334-4D29-AFE7-A242FE3DFA33}" sibTransId="{18D31085-C345-43ED-A2A7-AF797A3DF048}"/>
    <dgm:cxn modelId="{D67799C3-E95C-4834-8771-556312A4245C}" srcId="{88D5AC87-E636-42D3-BB45-9D52B5696113}" destId="{2A893448-7C64-4A43-A14B-18089373CB0E}" srcOrd="6" destOrd="0" parTransId="{849015B5-9D08-47DF-9DBA-085225D0DD61}" sibTransId="{58CAFAE9-DD74-495A-B013-F630972CC463}"/>
    <dgm:cxn modelId="{7B993A92-6B6D-4A8D-8261-154283DA3EBB}" type="presOf" srcId="{18D31085-C345-43ED-A2A7-AF797A3DF048}" destId="{C50787C8-37E9-44D6-9EB3-C79291D3873B}" srcOrd="0" destOrd="0" presId="urn:microsoft.com/office/officeart/2005/8/layout/bProcess3"/>
    <dgm:cxn modelId="{340F066E-AB5E-49C7-9331-3A377C437581}" type="presOf" srcId="{4586F451-C9CC-44F6-BCE9-B8282D320EBF}" destId="{9D46F534-4C75-4D4C-ABBE-F849B4570CEA}" srcOrd="0" destOrd="0" presId="urn:microsoft.com/office/officeart/2005/8/layout/bProcess3"/>
    <dgm:cxn modelId="{1B9A6CB5-F48F-4A36-B36C-EC2AC0C1B678}" type="presOf" srcId="{58CAFAE9-DD74-495A-B013-F630972CC463}" destId="{1E466895-5CA2-4CA9-A498-CAB6719E331B}" srcOrd="0" destOrd="0" presId="urn:microsoft.com/office/officeart/2005/8/layout/bProcess3"/>
    <dgm:cxn modelId="{C3D6E6C9-1117-4DC2-9A4F-4F17BEBABFF3}" type="presOf" srcId="{8365C652-E3A0-451C-9B53-2EC603D6CDE3}" destId="{94FB8699-27D9-4136-89D5-7929FDAB9CE0}" srcOrd="0" destOrd="0" presId="urn:microsoft.com/office/officeart/2005/8/layout/bProcess3"/>
    <dgm:cxn modelId="{EA060F89-8238-46D2-91D6-0636B908C7D4}" type="presOf" srcId="{88D5AC87-E636-42D3-BB45-9D52B5696113}" destId="{8B2E9584-C9E6-4192-8700-1C4ED8A08D6A}" srcOrd="0" destOrd="0" presId="urn:microsoft.com/office/officeart/2005/8/layout/bProcess3"/>
    <dgm:cxn modelId="{0788EA42-1E4F-4778-8E59-A32C79D3D3F3}" type="presOf" srcId="{07E9BD68-FB1E-4C12-92F2-DAD4609CB6F9}" destId="{ABB9C2F6-D14A-4434-AAA2-659EA11095CF}" srcOrd="0" destOrd="0" presId="urn:microsoft.com/office/officeart/2005/8/layout/bProcess3"/>
    <dgm:cxn modelId="{7A6F2C0C-67E2-4B99-BECF-685124C65FAE}" srcId="{88D5AC87-E636-42D3-BB45-9D52B5696113}" destId="{2DEF94C4-DEF7-43AC-AB1D-A46968CA248A}" srcOrd="2" destOrd="0" parTransId="{D27AB97E-5524-4D37-B359-C06A3D537BE7}" sibTransId="{F7C815DC-106F-4A16-A15B-E1D025C470EA}"/>
    <dgm:cxn modelId="{6A4ABC3C-E972-4CFF-A7B7-0CDF86E89D54}" type="presOf" srcId="{66825664-FCE1-44B8-AC4E-DA5F3B3F3C9D}" destId="{FB402A05-B093-4376-9E4B-DB4949D961EA}" srcOrd="0" destOrd="0" presId="urn:microsoft.com/office/officeart/2005/8/layout/bProcess3"/>
    <dgm:cxn modelId="{3E2F1C92-D6DD-434D-8E8E-79BB2D07F9CB}" type="presOf" srcId="{FE29D98E-CA37-4283-B6C7-F703846E278B}" destId="{1FAB57BD-FE12-4256-AB15-36C50A146345}" srcOrd="0" destOrd="0" presId="urn:microsoft.com/office/officeart/2005/8/layout/bProcess3"/>
    <dgm:cxn modelId="{109E9A5E-A730-4314-A68C-CA4458058EFC}" srcId="{88D5AC87-E636-42D3-BB45-9D52B5696113}" destId="{66825664-FCE1-44B8-AC4E-DA5F3B3F3C9D}" srcOrd="3" destOrd="0" parTransId="{0E71289B-E8B6-4E0A-80A4-AFE21A31CEED}" sibTransId="{7533DD55-286A-4B7B-AB3B-C254A5ED21AF}"/>
    <dgm:cxn modelId="{98F0506E-C1EC-4081-9CCB-B2D9E3A8B04A}" type="presOf" srcId="{F692FEAE-DA71-4982-883D-03BAF310DE9B}" destId="{A88D95FC-B2AF-4C56-93C9-B9F386A935A3}" srcOrd="0" destOrd="0" presId="urn:microsoft.com/office/officeart/2005/8/layout/bProcess3"/>
    <dgm:cxn modelId="{FBB13791-C738-4F65-ABE6-CF8568AF185F}" type="presOf" srcId="{4586F451-C9CC-44F6-BCE9-B8282D320EBF}" destId="{6DD25F07-544F-4D8E-AE50-4EC4264174DF}" srcOrd="1" destOrd="0" presId="urn:microsoft.com/office/officeart/2005/8/layout/bProcess3"/>
    <dgm:cxn modelId="{80A8DD16-9C65-4A02-A1EB-E7225F1968A1}" srcId="{88D5AC87-E636-42D3-BB45-9D52B5696113}" destId="{07E9BD68-FB1E-4C12-92F2-DAD4609CB6F9}" srcOrd="1" destOrd="0" parTransId="{EC4F90E2-F41E-4367-8AA1-4823FF0E62EC}" sibTransId="{F692FEAE-DA71-4982-883D-03BAF310DE9B}"/>
    <dgm:cxn modelId="{47AFE07C-D92B-4865-8216-7DE9BDCD8923}" type="presOf" srcId="{58CAFAE9-DD74-495A-B013-F630972CC463}" destId="{C653D0BF-3859-4C9F-8581-90544A21E6AE}" srcOrd="1" destOrd="0" presId="urn:microsoft.com/office/officeart/2005/8/layout/bProcess3"/>
    <dgm:cxn modelId="{5320067E-9F00-4E2B-A34E-133D4D6388BA}" type="presOf" srcId="{8365C652-E3A0-451C-9B53-2EC603D6CDE3}" destId="{66E43FF7-FFF0-46FB-B909-BFF0F1184201}" srcOrd="1" destOrd="0" presId="urn:microsoft.com/office/officeart/2005/8/layout/bProcess3"/>
    <dgm:cxn modelId="{C1616E04-E7E4-49DE-BF5F-7890E851C9D0}" type="presOf" srcId="{34F72F74-C55D-4539-A07B-D8FCEFF8EBA2}" destId="{2B8EDE24-12BD-4201-8F09-F9FC5FAAF205}" srcOrd="0" destOrd="0" presId="urn:microsoft.com/office/officeart/2005/8/layout/bProcess3"/>
    <dgm:cxn modelId="{B65D81E7-4D9B-451B-8989-40629EC963A3}" type="presOf" srcId="{7533DD55-286A-4B7B-AB3B-C254A5ED21AF}" destId="{FE048BFE-3176-493B-93B8-439018EBA1E5}" srcOrd="1" destOrd="0" presId="urn:microsoft.com/office/officeart/2005/8/layout/bProcess3"/>
    <dgm:cxn modelId="{6ED8CB22-3C05-4B45-B3E7-66F82CA130CA}" srcId="{88D5AC87-E636-42D3-BB45-9D52B5696113}" destId="{34F72F74-C55D-4539-A07B-D8FCEFF8EBA2}" srcOrd="5" destOrd="0" parTransId="{BCB5BEDF-216B-44A9-8287-9955326B12AF}" sibTransId="{8365C652-E3A0-451C-9B53-2EC603D6CDE3}"/>
    <dgm:cxn modelId="{EC727F0C-67E6-47E6-96D8-187EE9B09D3C}" srcId="{88D5AC87-E636-42D3-BB45-9D52B5696113}" destId="{74070150-936F-4077-8CC6-607287926441}" srcOrd="4" destOrd="0" parTransId="{4627BCB7-EA1A-4CD6-8ED5-3D069FB0E7BC}" sibTransId="{4586F451-C9CC-44F6-BCE9-B8282D320EBF}"/>
    <dgm:cxn modelId="{E335A383-C2AB-437C-8F54-EDAAE0F7A5A7}" type="presOf" srcId="{18D31085-C345-43ED-A2A7-AF797A3DF048}" destId="{5363C3ED-0131-46E6-B60E-E97716092D10}" srcOrd="1" destOrd="0" presId="urn:microsoft.com/office/officeart/2005/8/layout/bProcess3"/>
    <dgm:cxn modelId="{1D3C88A4-F281-4F81-98C5-9D920A945B99}" srcId="{88D5AC87-E636-42D3-BB45-9D52B5696113}" destId="{FE29D98E-CA37-4283-B6C7-F703846E278B}" srcOrd="7" destOrd="0" parTransId="{D7573D39-28C8-4A18-90BF-FCC367F5F54A}" sibTransId="{D5B84DB0-35DA-4620-ABFB-64BF3FD0FEA5}"/>
    <dgm:cxn modelId="{6013B83D-41AE-48AE-BD31-8BA9A97C6EE1}" type="presOf" srcId="{920FE8FE-6E9D-45B7-92DF-D413AFD6C389}" destId="{960D8E2E-1C10-4093-B0BD-48388F709308}" srcOrd="0" destOrd="0" presId="urn:microsoft.com/office/officeart/2005/8/layout/bProcess3"/>
    <dgm:cxn modelId="{D3D450B3-DE41-4EDF-98BE-E404AC532EED}" type="presOf" srcId="{2DEF94C4-DEF7-43AC-AB1D-A46968CA248A}" destId="{9BFA57AC-4AFD-483B-8536-3C92B4ED262E}" srcOrd="0" destOrd="0" presId="urn:microsoft.com/office/officeart/2005/8/layout/bProcess3"/>
    <dgm:cxn modelId="{3027E7D1-FCB7-40DF-8B3E-43B487F8BE64}" type="presOf" srcId="{F7C815DC-106F-4A16-A15B-E1D025C470EA}" destId="{FBFF7449-A4F9-4D4F-9439-C6C355E40431}" srcOrd="1" destOrd="0" presId="urn:microsoft.com/office/officeart/2005/8/layout/bProcess3"/>
    <dgm:cxn modelId="{DBFCA03A-DAC4-4406-A8AA-A90AE915A389}" type="presOf" srcId="{7533DD55-286A-4B7B-AB3B-C254A5ED21AF}" destId="{9A482786-9E2E-4053-B642-BD8459328BF3}" srcOrd="0" destOrd="0" presId="urn:microsoft.com/office/officeart/2005/8/layout/bProcess3"/>
    <dgm:cxn modelId="{73366D6E-D82C-40D8-9DFB-5563CD8ABA1A}" type="presOf" srcId="{F7C815DC-106F-4A16-A15B-E1D025C470EA}" destId="{BEDCD947-C691-44CA-B336-C5BBF0CDF2FC}" srcOrd="0" destOrd="0" presId="urn:microsoft.com/office/officeart/2005/8/layout/bProcess3"/>
    <dgm:cxn modelId="{8F858D34-AFBD-447C-BD97-E01A05690E20}" type="presOf" srcId="{F692FEAE-DA71-4982-883D-03BAF310DE9B}" destId="{ACDB5877-9720-49DC-A073-80DCB2A58242}" srcOrd="1" destOrd="0" presId="urn:microsoft.com/office/officeart/2005/8/layout/bProcess3"/>
    <dgm:cxn modelId="{2F061428-54A3-4087-8050-3C1FF3E94F4D}" type="presParOf" srcId="{8B2E9584-C9E6-4192-8700-1C4ED8A08D6A}" destId="{960D8E2E-1C10-4093-B0BD-48388F709308}" srcOrd="0" destOrd="0" presId="urn:microsoft.com/office/officeart/2005/8/layout/bProcess3"/>
    <dgm:cxn modelId="{2327A0ED-2CAB-416E-B4A3-FB69D82B8E36}" type="presParOf" srcId="{8B2E9584-C9E6-4192-8700-1C4ED8A08D6A}" destId="{C50787C8-37E9-44D6-9EB3-C79291D3873B}" srcOrd="1" destOrd="0" presId="urn:microsoft.com/office/officeart/2005/8/layout/bProcess3"/>
    <dgm:cxn modelId="{2F52DA7C-0DCB-4347-86A6-05A6148412A1}" type="presParOf" srcId="{C50787C8-37E9-44D6-9EB3-C79291D3873B}" destId="{5363C3ED-0131-46E6-B60E-E97716092D10}" srcOrd="0" destOrd="0" presId="urn:microsoft.com/office/officeart/2005/8/layout/bProcess3"/>
    <dgm:cxn modelId="{5F5A8588-59EA-47C1-9757-98B0176A2445}" type="presParOf" srcId="{8B2E9584-C9E6-4192-8700-1C4ED8A08D6A}" destId="{ABB9C2F6-D14A-4434-AAA2-659EA11095CF}" srcOrd="2" destOrd="0" presId="urn:microsoft.com/office/officeart/2005/8/layout/bProcess3"/>
    <dgm:cxn modelId="{CD234F25-8327-43F3-B670-2A9F82B64CDD}" type="presParOf" srcId="{8B2E9584-C9E6-4192-8700-1C4ED8A08D6A}" destId="{A88D95FC-B2AF-4C56-93C9-B9F386A935A3}" srcOrd="3" destOrd="0" presId="urn:microsoft.com/office/officeart/2005/8/layout/bProcess3"/>
    <dgm:cxn modelId="{C4F4A9DE-1EBF-42B3-B027-35E26427E1EA}" type="presParOf" srcId="{A88D95FC-B2AF-4C56-93C9-B9F386A935A3}" destId="{ACDB5877-9720-49DC-A073-80DCB2A58242}" srcOrd="0" destOrd="0" presId="urn:microsoft.com/office/officeart/2005/8/layout/bProcess3"/>
    <dgm:cxn modelId="{A8E4DAC8-4505-46B6-AC38-7EF92BA54E68}" type="presParOf" srcId="{8B2E9584-C9E6-4192-8700-1C4ED8A08D6A}" destId="{9BFA57AC-4AFD-483B-8536-3C92B4ED262E}" srcOrd="4" destOrd="0" presId="urn:microsoft.com/office/officeart/2005/8/layout/bProcess3"/>
    <dgm:cxn modelId="{AC069E42-625A-4C4F-80AC-DEF110146726}" type="presParOf" srcId="{8B2E9584-C9E6-4192-8700-1C4ED8A08D6A}" destId="{BEDCD947-C691-44CA-B336-C5BBF0CDF2FC}" srcOrd="5" destOrd="0" presId="urn:microsoft.com/office/officeart/2005/8/layout/bProcess3"/>
    <dgm:cxn modelId="{4DD41C34-5508-4478-9EE0-EA18DCC47E1B}" type="presParOf" srcId="{BEDCD947-C691-44CA-B336-C5BBF0CDF2FC}" destId="{FBFF7449-A4F9-4D4F-9439-C6C355E40431}" srcOrd="0" destOrd="0" presId="urn:microsoft.com/office/officeart/2005/8/layout/bProcess3"/>
    <dgm:cxn modelId="{70948134-3ABC-4F22-90A2-A94F84ADA77D}" type="presParOf" srcId="{8B2E9584-C9E6-4192-8700-1C4ED8A08D6A}" destId="{FB402A05-B093-4376-9E4B-DB4949D961EA}" srcOrd="6" destOrd="0" presId="urn:microsoft.com/office/officeart/2005/8/layout/bProcess3"/>
    <dgm:cxn modelId="{7D1464B9-3140-42EF-B3B9-D4FBCFAAA689}" type="presParOf" srcId="{8B2E9584-C9E6-4192-8700-1C4ED8A08D6A}" destId="{9A482786-9E2E-4053-B642-BD8459328BF3}" srcOrd="7" destOrd="0" presId="urn:microsoft.com/office/officeart/2005/8/layout/bProcess3"/>
    <dgm:cxn modelId="{28FEB9FF-F861-4128-B003-636D787DBCB2}" type="presParOf" srcId="{9A482786-9E2E-4053-B642-BD8459328BF3}" destId="{FE048BFE-3176-493B-93B8-439018EBA1E5}" srcOrd="0" destOrd="0" presId="urn:microsoft.com/office/officeart/2005/8/layout/bProcess3"/>
    <dgm:cxn modelId="{C0D70C77-4626-4385-9574-C0EACE905486}" type="presParOf" srcId="{8B2E9584-C9E6-4192-8700-1C4ED8A08D6A}" destId="{19FA3FFD-C9F3-45C7-9CB5-EDAE5E2854ED}" srcOrd="8" destOrd="0" presId="urn:microsoft.com/office/officeart/2005/8/layout/bProcess3"/>
    <dgm:cxn modelId="{5A649479-DCB3-4025-8A0D-C95F1D1A61B7}" type="presParOf" srcId="{8B2E9584-C9E6-4192-8700-1C4ED8A08D6A}" destId="{9D46F534-4C75-4D4C-ABBE-F849B4570CEA}" srcOrd="9" destOrd="0" presId="urn:microsoft.com/office/officeart/2005/8/layout/bProcess3"/>
    <dgm:cxn modelId="{BD8305DD-F7EF-4B95-AAFA-012DFCD178CB}" type="presParOf" srcId="{9D46F534-4C75-4D4C-ABBE-F849B4570CEA}" destId="{6DD25F07-544F-4D8E-AE50-4EC4264174DF}" srcOrd="0" destOrd="0" presId="urn:microsoft.com/office/officeart/2005/8/layout/bProcess3"/>
    <dgm:cxn modelId="{48E7AFB8-9303-4F2C-AF92-E1C23E97ADF0}" type="presParOf" srcId="{8B2E9584-C9E6-4192-8700-1C4ED8A08D6A}" destId="{2B8EDE24-12BD-4201-8F09-F9FC5FAAF205}" srcOrd="10" destOrd="0" presId="urn:microsoft.com/office/officeart/2005/8/layout/bProcess3"/>
    <dgm:cxn modelId="{AE6FBC7E-6C61-437E-AEDF-4D1B0C557504}" type="presParOf" srcId="{8B2E9584-C9E6-4192-8700-1C4ED8A08D6A}" destId="{94FB8699-27D9-4136-89D5-7929FDAB9CE0}" srcOrd="11" destOrd="0" presId="urn:microsoft.com/office/officeart/2005/8/layout/bProcess3"/>
    <dgm:cxn modelId="{E115B38D-EE1B-4D33-991D-E9FF1C04D8A3}" type="presParOf" srcId="{94FB8699-27D9-4136-89D5-7929FDAB9CE0}" destId="{66E43FF7-FFF0-46FB-B909-BFF0F1184201}" srcOrd="0" destOrd="0" presId="urn:microsoft.com/office/officeart/2005/8/layout/bProcess3"/>
    <dgm:cxn modelId="{EF955B0A-29CB-4C66-84B1-460BB59D1539}" type="presParOf" srcId="{8B2E9584-C9E6-4192-8700-1C4ED8A08D6A}" destId="{E46C2631-CE23-42B4-9A68-24E2F52928E3}" srcOrd="12" destOrd="0" presId="urn:microsoft.com/office/officeart/2005/8/layout/bProcess3"/>
    <dgm:cxn modelId="{0AAC7FC5-258F-4B22-8912-85CA5A99CFDF}" type="presParOf" srcId="{8B2E9584-C9E6-4192-8700-1C4ED8A08D6A}" destId="{1E466895-5CA2-4CA9-A498-CAB6719E331B}" srcOrd="13" destOrd="0" presId="urn:microsoft.com/office/officeart/2005/8/layout/bProcess3"/>
    <dgm:cxn modelId="{BC1FD380-D852-4215-A96E-34A35C23AD8B}" type="presParOf" srcId="{1E466895-5CA2-4CA9-A498-CAB6719E331B}" destId="{C653D0BF-3859-4C9F-8581-90544A21E6AE}" srcOrd="0" destOrd="0" presId="urn:microsoft.com/office/officeart/2005/8/layout/bProcess3"/>
    <dgm:cxn modelId="{A19933D5-4470-4229-A78C-84A26B24B51D}" type="presParOf" srcId="{8B2E9584-C9E6-4192-8700-1C4ED8A08D6A}" destId="{1FAB57BD-FE12-4256-AB15-36C50A146345}"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9AF5E5-FA56-4795-BC15-2B0979E7D01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PE"/>
        </a:p>
      </dgm:t>
    </dgm:pt>
    <dgm:pt modelId="{D7F8725B-347A-48D3-B89E-5068555BC86E}">
      <dgm:prSet phldrT="[Text]">
        <dgm:style>
          <a:lnRef idx="3">
            <a:schemeClr val="lt1"/>
          </a:lnRef>
          <a:fillRef idx="1">
            <a:schemeClr val="accent2"/>
          </a:fillRef>
          <a:effectRef idx="1">
            <a:schemeClr val="accent2"/>
          </a:effectRef>
          <a:fontRef idx="minor">
            <a:schemeClr val="lt1"/>
          </a:fontRef>
        </dgm:style>
      </dgm:prSet>
      <dgm:spPr/>
      <dgm:t>
        <a:bodyPr/>
        <a:lstStyle/>
        <a:p>
          <a:r>
            <a:rPr lang="es-PE" smtClean="0"/>
            <a:t>Componente</a:t>
          </a:r>
          <a:endParaRPr lang="es-PE" dirty="0"/>
        </a:p>
      </dgm:t>
    </dgm:pt>
    <dgm:pt modelId="{652534E2-ACE7-4E22-9643-07ED303491B2}" type="parTrans" cxnId="{3406F110-1BD6-463F-958E-E21A344FA548}">
      <dgm:prSet/>
      <dgm:spPr/>
      <dgm:t>
        <a:bodyPr/>
        <a:lstStyle/>
        <a:p>
          <a:endParaRPr lang="es-PE"/>
        </a:p>
      </dgm:t>
    </dgm:pt>
    <dgm:pt modelId="{C8CD96D4-A882-4A22-92F3-6E972C159FF1}" type="sibTrans" cxnId="{3406F110-1BD6-463F-958E-E21A344FA548}">
      <dgm:prSet/>
      <dgm:spPr/>
      <dgm:t>
        <a:bodyPr/>
        <a:lstStyle/>
        <a:p>
          <a:endParaRPr lang="es-PE"/>
        </a:p>
      </dgm:t>
    </dgm:pt>
    <dgm:pt modelId="{34C8C724-EB9B-41F1-A8A7-59125C14AEF2}">
      <dgm:prSet phldrT="[Text]">
        <dgm:style>
          <a:lnRef idx="3">
            <a:schemeClr val="lt1"/>
          </a:lnRef>
          <a:fillRef idx="1">
            <a:schemeClr val="accent6"/>
          </a:fillRef>
          <a:effectRef idx="1">
            <a:schemeClr val="accent6"/>
          </a:effectRef>
          <a:fontRef idx="minor">
            <a:schemeClr val="lt1"/>
          </a:fontRef>
        </dgm:style>
      </dgm:prSet>
      <dgm:spPr/>
      <dgm:t>
        <a:bodyPr/>
        <a:lstStyle/>
        <a:p>
          <a:r>
            <a:rPr lang="es-PE" dirty="0" err="1" smtClean="0"/>
            <a:t>Component</a:t>
          </a:r>
          <a:r>
            <a:rPr lang="es-PE" dirty="0" smtClean="0"/>
            <a:t> </a:t>
          </a:r>
          <a:r>
            <a:rPr lang="es-PE" dirty="0" err="1" smtClean="0"/>
            <a:t>metadata</a:t>
          </a:r>
          <a:endParaRPr lang="es-PE" dirty="0"/>
        </a:p>
      </dgm:t>
    </dgm:pt>
    <dgm:pt modelId="{C989F313-BE25-46CC-8094-5CDC12E0A9C5}" type="parTrans" cxnId="{9FDFA70A-69C3-4C47-AB38-B1ACD3CF55B8}">
      <dgm:prSet/>
      <dgm:spPr/>
      <dgm:t>
        <a:bodyPr/>
        <a:lstStyle/>
        <a:p>
          <a:endParaRPr lang="es-PE"/>
        </a:p>
      </dgm:t>
    </dgm:pt>
    <dgm:pt modelId="{F2158C6E-43E3-4E46-B7E5-AF7AD39593EA}" type="sibTrans" cxnId="{9FDFA70A-69C3-4C47-AB38-B1ACD3CF55B8}">
      <dgm:prSet/>
      <dgm:spPr/>
      <dgm:t>
        <a:bodyPr/>
        <a:lstStyle/>
        <a:p>
          <a:endParaRPr lang="es-PE"/>
        </a:p>
      </dgm:t>
    </dgm:pt>
    <dgm:pt modelId="{3314B48C-DEED-43F3-84D0-F9590DC5F94D}">
      <dgm:prSet phldrT="[Text]">
        <dgm:style>
          <a:lnRef idx="3">
            <a:schemeClr val="lt1"/>
          </a:lnRef>
          <a:fillRef idx="1">
            <a:schemeClr val="accent4"/>
          </a:fillRef>
          <a:effectRef idx="1">
            <a:schemeClr val="accent4"/>
          </a:effectRef>
          <a:fontRef idx="minor">
            <a:schemeClr val="lt1"/>
          </a:fontRef>
        </dgm:style>
      </dgm:prSet>
      <dgm:spPr/>
      <dgm:t>
        <a:bodyPr/>
        <a:lstStyle/>
        <a:p>
          <a:r>
            <a:rPr lang="es-PE" dirty="0" smtClean="0"/>
            <a:t>Inyección de dependencias</a:t>
          </a:r>
          <a:endParaRPr lang="es-PE" dirty="0"/>
        </a:p>
      </dgm:t>
    </dgm:pt>
    <dgm:pt modelId="{728FCD81-12E1-4590-BA90-66522A42B2B8}" type="parTrans" cxnId="{91AB5F9F-8ED2-4AB2-A4D2-1C7C4861A8F8}">
      <dgm:prSet/>
      <dgm:spPr/>
      <dgm:t>
        <a:bodyPr/>
        <a:lstStyle/>
        <a:p>
          <a:endParaRPr lang="es-PE"/>
        </a:p>
      </dgm:t>
    </dgm:pt>
    <dgm:pt modelId="{0D3109E4-F1B9-474B-ADD4-DDC0894DDF8D}" type="sibTrans" cxnId="{91AB5F9F-8ED2-4AB2-A4D2-1C7C4861A8F8}">
      <dgm:prSet/>
      <dgm:spPr/>
      <dgm:t>
        <a:bodyPr/>
        <a:lstStyle/>
        <a:p>
          <a:endParaRPr lang="es-PE"/>
        </a:p>
      </dgm:t>
    </dgm:pt>
    <dgm:pt modelId="{EAC7CD82-1DE7-44D7-ACBD-0B11416BA2DD}">
      <dgm:prSet phldrT="[Text]">
        <dgm:style>
          <a:lnRef idx="3">
            <a:schemeClr val="lt1"/>
          </a:lnRef>
          <a:fillRef idx="1">
            <a:schemeClr val="accent3"/>
          </a:fillRef>
          <a:effectRef idx="1">
            <a:schemeClr val="accent3"/>
          </a:effectRef>
          <a:fontRef idx="minor">
            <a:schemeClr val="lt1"/>
          </a:fontRef>
        </dgm:style>
      </dgm:prSet>
      <dgm:spPr/>
      <dgm:t>
        <a:bodyPr/>
        <a:lstStyle/>
        <a:p>
          <a:r>
            <a:rPr lang="es-PE" dirty="0" smtClean="0"/>
            <a:t>Modulo</a:t>
          </a:r>
          <a:endParaRPr lang="es-PE" dirty="0"/>
        </a:p>
      </dgm:t>
    </dgm:pt>
    <dgm:pt modelId="{34E3BDA0-E28A-4F9B-B462-BAEF653AC96D}" type="sibTrans" cxnId="{BA2665A7-F204-4450-940B-35B0F4733DE1}">
      <dgm:prSet/>
      <dgm:spPr/>
      <dgm:t>
        <a:bodyPr/>
        <a:lstStyle/>
        <a:p>
          <a:endParaRPr lang="es-PE"/>
        </a:p>
      </dgm:t>
    </dgm:pt>
    <dgm:pt modelId="{A43D985E-EC6D-4521-9257-3BCF7EF705AD}" type="parTrans" cxnId="{BA2665A7-F204-4450-940B-35B0F4733DE1}">
      <dgm:prSet/>
      <dgm:spPr/>
      <dgm:t>
        <a:bodyPr/>
        <a:lstStyle/>
        <a:p>
          <a:endParaRPr lang="es-PE"/>
        </a:p>
      </dgm:t>
    </dgm:pt>
    <dgm:pt modelId="{7A837788-4972-4E45-9538-F883D302F1F7}">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s-PE" dirty="0" err="1" smtClean="0"/>
            <a:t>Routing</a:t>
          </a:r>
          <a:endParaRPr lang="es-PE" dirty="0"/>
        </a:p>
      </dgm:t>
    </dgm:pt>
    <dgm:pt modelId="{7FEECEA9-E2CC-4B0B-927C-76377153827C}" type="parTrans" cxnId="{20DD2A86-3AE6-4D95-8C0A-F2937F1CBE21}">
      <dgm:prSet/>
      <dgm:spPr/>
      <dgm:t>
        <a:bodyPr/>
        <a:lstStyle/>
        <a:p>
          <a:endParaRPr lang="es-PE"/>
        </a:p>
      </dgm:t>
    </dgm:pt>
    <dgm:pt modelId="{046F8260-4990-4686-9D37-99C6D4DF6A96}" type="sibTrans" cxnId="{20DD2A86-3AE6-4D95-8C0A-F2937F1CBE21}">
      <dgm:prSet/>
      <dgm:spPr/>
      <dgm:t>
        <a:bodyPr/>
        <a:lstStyle/>
        <a:p>
          <a:endParaRPr lang="es-PE"/>
        </a:p>
      </dgm:t>
    </dgm:pt>
    <dgm:pt modelId="{18DD6A40-57F3-4CD6-8B69-0504CE1A7DF4}">
      <dgm:prSet phldrT="[Text]">
        <dgm:style>
          <a:lnRef idx="3">
            <a:schemeClr val="lt1"/>
          </a:lnRef>
          <a:fillRef idx="1">
            <a:schemeClr val="accent6"/>
          </a:fillRef>
          <a:effectRef idx="1">
            <a:schemeClr val="accent6"/>
          </a:effectRef>
          <a:fontRef idx="minor">
            <a:schemeClr val="lt1"/>
          </a:fontRef>
        </dgm:style>
      </dgm:prSet>
      <dgm:spPr>
        <a:solidFill>
          <a:schemeClr val="bg1">
            <a:lumMod val="65000"/>
          </a:schemeClr>
        </a:solidFill>
      </dgm:spPr>
      <dgm:t>
        <a:bodyPr/>
        <a:lstStyle/>
        <a:p>
          <a:r>
            <a:rPr lang="es-PE" dirty="0" smtClean="0"/>
            <a:t>Eventos </a:t>
          </a:r>
          <a:r>
            <a:rPr lang="es-PE" dirty="0" err="1" smtClean="0"/>
            <a:t>Custom</a:t>
          </a:r>
          <a:endParaRPr lang="es-PE" dirty="0"/>
        </a:p>
      </dgm:t>
    </dgm:pt>
    <dgm:pt modelId="{EEAEA7EA-3354-44EB-A584-D732CC5FC823}" type="parTrans" cxnId="{CC37D333-84AD-4BDA-A785-971FB98E63A2}">
      <dgm:prSet/>
      <dgm:spPr/>
      <dgm:t>
        <a:bodyPr/>
        <a:lstStyle/>
        <a:p>
          <a:endParaRPr lang="es-PE"/>
        </a:p>
      </dgm:t>
    </dgm:pt>
    <dgm:pt modelId="{4C626FA2-DCA9-4DE6-B9A4-29057D0E7804}" type="sibTrans" cxnId="{CC37D333-84AD-4BDA-A785-971FB98E63A2}">
      <dgm:prSet/>
      <dgm:spPr/>
      <dgm:t>
        <a:bodyPr/>
        <a:lstStyle/>
        <a:p>
          <a:endParaRPr lang="es-PE"/>
        </a:p>
      </dgm:t>
    </dgm:pt>
    <dgm:pt modelId="{2E2F37BF-2CFB-4F6B-A978-C81F2E760238}" type="pres">
      <dgm:prSet presAssocID="{829AF5E5-FA56-4795-BC15-2B0979E7D011}" presName="diagram" presStyleCnt="0">
        <dgm:presLayoutVars>
          <dgm:dir/>
          <dgm:resizeHandles val="exact"/>
        </dgm:presLayoutVars>
      </dgm:prSet>
      <dgm:spPr/>
      <dgm:t>
        <a:bodyPr/>
        <a:lstStyle/>
        <a:p>
          <a:endParaRPr lang="es-PE"/>
        </a:p>
      </dgm:t>
    </dgm:pt>
    <dgm:pt modelId="{99FF2DD5-FBDC-4F85-BC1F-CAD1FEC5797C}" type="pres">
      <dgm:prSet presAssocID="{D7F8725B-347A-48D3-B89E-5068555BC86E}" presName="node" presStyleLbl="node1" presStyleIdx="0" presStyleCnt="6">
        <dgm:presLayoutVars>
          <dgm:bulletEnabled val="1"/>
        </dgm:presLayoutVars>
      </dgm:prSet>
      <dgm:spPr/>
      <dgm:t>
        <a:bodyPr/>
        <a:lstStyle/>
        <a:p>
          <a:endParaRPr lang="es-PE"/>
        </a:p>
      </dgm:t>
    </dgm:pt>
    <dgm:pt modelId="{3667C802-0EE6-4D6A-97FD-BB72061508B8}" type="pres">
      <dgm:prSet presAssocID="{C8CD96D4-A882-4A22-92F3-6E972C159FF1}" presName="sibTrans" presStyleCnt="0"/>
      <dgm:spPr/>
    </dgm:pt>
    <dgm:pt modelId="{E4325F69-0F1F-48A7-B3D1-A58AA15B82B7}" type="pres">
      <dgm:prSet presAssocID="{EAC7CD82-1DE7-44D7-ACBD-0B11416BA2DD}" presName="node" presStyleLbl="node1" presStyleIdx="1" presStyleCnt="6">
        <dgm:presLayoutVars>
          <dgm:bulletEnabled val="1"/>
        </dgm:presLayoutVars>
      </dgm:prSet>
      <dgm:spPr/>
      <dgm:t>
        <a:bodyPr/>
        <a:lstStyle/>
        <a:p>
          <a:endParaRPr lang="es-PE"/>
        </a:p>
      </dgm:t>
    </dgm:pt>
    <dgm:pt modelId="{36B3D537-5AC4-4CE1-AEB5-6B4F4A11B451}" type="pres">
      <dgm:prSet presAssocID="{34E3BDA0-E28A-4F9B-B462-BAEF653AC96D}" presName="sibTrans" presStyleCnt="0"/>
      <dgm:spPr/>
    </dgm:pt>
    <dgm:pt modelId="{3781D60A-4914-4B4C-B799-B7724C60B053}" type="pres">
      <dgm:prSet presAssocID="{34C8C724-EB9B-41F1-A8A7-59125C14AEF2}" presName="node" presStyleLbl="node1" presStyleIdx="2" presStyleCnt="6">
        <dgm:presLayoutVars>
          <dgm:bulletEnabled val="1"/>
        </dgm:presLayoutVars>
      </dgm:prSet>
      <dgm:spPr/>
      <dgm:t>
        <a:bodyPr/>
        <a:lstStyle/>
        <a:p>
          <a:endParaRPr lang="es-PE"/>
        </a:p>
      </dgm:t>
    </dgm:pt>
    <dgm:pt modelId="{6771D283-D442-4F06-B780-676EB6CFE60F}" type="pres">
      <dgm:prSet presAssocID="{F2158C6E-43E3-4E46-B7E5-AF7AD39593EA}" presName="sibTrans" presStyleCnt="0"/>
      <dgm:spPr/>
    </dgm:pt>
    <dgm:pt modelId="{3A2492F2-8D79-4AD6-8FF6-DAC153D7735E}" type="pres">
      <dgm:prSet presAssocID="{3314B48C-DEED-43F3-84D0-F9590DC5F94D}" presName="node" presStyleLbl="node1" presStyleIdx="3" presStyleCnt="6">
        <dgm:presLayoutVars>
          <dgm:bulletEnabled val="1"/>
        </dgm:presLayoutVars>
      </dgm:prSet>
      <dgm:spPr/>
      <dgm:t>
        <a:bodyPr/>
        <a:lstStyle/>
        <a:p>
          <a:endParaRPr lang="es-PE"/>
        </a:p>
      </dgm:t>
    </dgm:pt>
    <dgm:pt modelId="{D6B653C2-FC62-49E9-9225-ED4D251C6B63}" type="pres">
      <dgm:prSet presAssocID="{0D3109E4-F1B9-474B-ADD4-DDC0894DDF8D}" presName="sibTrans" presStyleCnt="0"/>
      <dgm:spPr/>
    </dgm:pt>
    <dgm:pt modelId="{AF8BF241-F471-4A8D-9DB8-8C197597F78A}" type="pres">
      <dgm:prSet presAssocID="{7A837788-4972-4E45-9538-F883D302F1F7}" presName="node" presStyleLbl="node1" presStyleIdx="4" presStyleCnt="6">
        <dgm:presLayoutVars>
          <dgm:bulletEnabled val="1"/>
        </dgm:presLayoutVars>
      </dgm:prSet>
      <dgm:spPr/>
      <dgm:t>
        <a:bodyPr/>
        <a:lstStyle/>
        <a:p>
          <a:endParaRPr lang="es-PE"/>
        </a:p>
      </dgm:t>
    </dgm:pt>
    <dgm:pt modelId="{F60312AD-093E-4498-950E-521472B445EE}" type="pres">
      <dgm:prSet presAssocID="{046F8260-4990-4686-9D37-99C6D4DF6A96}" presName="sibTrans" presStyleCnt="0"/>
      <dgm:spPr/>
    </dgm:pt>
    <dgm:pt modelId="{45823C91-223F-44AA-A262-26B24C771F60}" type="pres">
      <dgm:prSet presAssocID="{18DD6A40-57F3-4CD6-8B69-0504CE1A7DF4}" presName="node" presStyleLbl="node1" presStyleIdx="5" presStyleCnt="6">
        <dgm:presLayoutVars>
          <dgm:bulletEnabled val="1"/>
        </dgm:presLayoutVars>
      </dgm:prSet>
      <dgm:spPr/>
      <dgm:t>
        <a:bodyPr/>
        <a:lstStyle/>
        <a:p>
          <a:endParaRPr lang="es-PE"/>
        </a:p>
      </dgm:t>
    </dgm:pt>
  </dgm:ptLst>
  <dgm:cxnLst>
    <dgm:cxn modelId="{3406F110-1BD6-463F-958E-E21A344FA548}" srcId="{829AF5E5-FA56-4795-BC15-2B0979E7D011}" destId="{D7F8725B-347A-48D3-B89E-5068555BC86E}" srcOrd="0" destOrd="0" parTransId="{652534E2-ACE7-4E22-9643-07ED303491B2}" sibTransId="{C8CD96D4-A882-4A22-92F3-6E972C159FF1}"/>
    <dgm:cxn modelId="{404D360E-1044-48B9-B911-C262D247F943}" type="presOf" srcId="{34C8C724-EB9B-41F1-A8A7-59125C14AEF2}" destId="{3781D60A-4914-4B4C-B799-B7724C60B053}" srcOrd="0" destOrd="0" presId="urn:microsoft.com/office/officeart/2005/8/layout/default"/>
    <dgm:cxn modelId="{BA2665A7-F204-4450-940B-35B0F4733DE1}" srcId="{829AF5E5-FA56-4795-BC15-2B0979E7D011}" destId="{EAC7CD82-1DE7-44D7-ACBD-0B11416BA2DD}" srcOrd="1" destOrd="0" parTransId="{A43D985E-EC6D-4521-9257-3BCF7EF705AD}" sibTransId="{34E3BDA0-E28A-4F9B-B462-BAEF653AC96D}"/>
    <dgm:cxn modelId="{1E7BBB29-9503-40DC-A895-E15A91A5F2A5}" type="presOf" srcId="{EAC7CD82-1DE7-44D7-ACBD-0B11416BA2DD}" destId="{E4325F69-0F1F-48A7-B3D1-A58AA15B82B7}" srcOrd="0" destOrd="0" presId="urn:microsoft.com/office/officeart/2005/8/layout/default"/>
    <dgm:cxn modelId="{747E3DD1-25C0-483C-BB84-D93A9333ADFD}" type="presOf" srcId="{3314B48C-DEED-43F3-84D0-F9590DC5F94D}" destId="{3A2492F2-8D79-4AD6-8FF6-DAC153D7735E}" srcOrd="0" destOrd="0" presId="urn:microsoft.com/office/officeart/2005/8/layout/default"/>
    <dgm:cxn modelId="{91AB5F9F-8ED2-4AB2-A4D2-1C7C4861A8F8}" srcId="{829AF5E5-FA56-4795-BC15-2B0979E7D011}" destId="{3314B48C-DEED-43F3-84D0-F9590DC5F94D}" srcOrd="3" destOrd="0" parTransId="{728FCD81-12E1-4590-BA90-66522A42B2B8}" sibTransId="{0D3109E4-F1B9-474B-ADD4-DDC0894DDF8D}"/>
    <dgm:cxn modelId="{C7B08D9C-55E2-4CDE-B62F-7D01F4CECD56}" type="presOf" srcId="{D7F8725B-347A-48D3-B89E-5068555BC86E}" destId="{99FF2DD5-FBDC-4F85-BC1F-CAD1FEC5797C}" srcOrd="0" destOrd="0" presId="urn:microsoft.com/office/officeart/2005/8/layout/default"/>
    <dgm:cxn modelId="{216B17A1-D3CD-42B2-A7E2-4DD7A3B8BE68}" type="presOf" srcId="{18DD6A40-57F3-4CD6-8B69-0504CE1A7DF4}" destId="{45823C91-223F-44AA-A262-26B24C771F60}" srcOrd="0" destOrd="0" presId="urn:microsoft.com/office/officeart/2005/8/layout/default"/>
    <dgm:cxn modelId="{7CBF485E-F8C0-4FA1-9EBE-357C9E3B8F99}" type="presOf" srcId="{829AF5E5-FA56-4795-BC15-2B0979E7D011}" destId="{2E2F37BF-2CFB-4F6B-A978-C81F2E760238}" srcOrd="0" destOrd="0" presId="urn:microsoft.com/office/officeart/2005/8/layout/default"/>
    <dgm:cxn modelId="{CC37D333-84AD-4BDA-A785-971FB98E63A2}" srcId="{829AF5E5-FA56-4795-BC15-2B0979E7D011}" destId="{18DD6A40-57F3-4CD6-8B69-0504CE1A7DF4}" srcOrd="5" destOrd="0" parTransId="{EEAEA7EA-3354-44EB-A584-D732CC5FC823}" sibTransId="{4C626FA2-DCA9-4DE6-B9A4-29057D0E7804}"/>
    <dgm:cxn modelId="{9FDFA70A-69C3-4C47-AB38-B1ACD3CF55B8}" srcId="{829AF5E5-FA56-4795-BC15-2B0979E7D011}" destId="{34C8C724-EB9B-41F1-A8A7-59125C14AEF2}" srcOrd="2" destOrd="0" parTransId="{C989F313-BE25-46CC-8094-5CDC12E0A9C5}" sibTransId="{F2158C6E-43E3-4E46-B7E5-AF7AD39593EA}"/>
    <dgm:cxn modelId="{2E5C600A-21E3-4BF5-A262-88145648A5F9}" type="presOf" srcId="{7A837788-4972-4E45-9538-F883D302F1F7}" destId="{AF8BF241-F471-4A8D-9DB8-8C197597F78A}" srcOrd="0" destOrd="0" presId="urn:microsoft.com/office/officeart/2005/8/layout/default"/>
    <dgm:cxn modelId="{20DD2A86-3AE6-4D95-8C0A-F2937F1CBE21}" srcId="{829AF5E5-FA56-4795-BC15-2B0979E7D011}" destId="{7A837788-4972-4E45-9538-F883D302F1F7}" srcOrd="4" destOrd="0" parTransId="{7FEECEA9-E2CC-4B0B-927C-76377153827C}" sibTransId="{046F8260-4990-4686-9D37-99C6D4DF6A96}"/>
    <dgm:cxn modelId="{69BD1AE7-41DF-4171-98D3-FA91D5E94A2F}" type="presParOf" srcId="{2E2F37BF-2CFB-4F6B-A978-C81F2E760238}" destId="{99FF2DD5-FBDC-4F85-BC1F-CAD1FEC5797C}" srcOrd="0" destOrd="0" presId="urn:microsoft.com/office/officeart/2005/8/layout/default"/>
    <dgm:cxn modelId="{C44D1096-476F-4CD2-8F04-377404063EFB}" type="presParOf" srcId="{2E2F37BF-2CFB-4F6B-A978-C81F2E760238}" destId="{3667C802-0EE6-4D6A-97FD-BB72061508B8}" srcOrd="1" destOrd="0" presId="urn:microsoft.com/office/officeart/2005/8/layout/default"/>
    <dgm:cxn modelId="{4F633DAC-306B-4091-B7A9-D9A8F7FB3059}" type="presParOf" srcId="{2E2F37BF-2CFB-4F6B-A978-C81F2E760238}" destId="{E4325F69-0F1F-48A7-B3D1-A58AA15B82B7}" srcOrd="2" destOrd="0" presId="urn:microsoft.com/office/officeart/2005/8/layout/default"/>
    <dgm:cxn modelId="{B3CE1AD2-5A1E-4895-8BCD-038EB069C3F6}" type="presParOf" srcId="{2E2F37BF-2CFB-4F6B-A978-C81F2E760238}" destId="{36B3D537-5AC4-4CE1-AEB5-6B4F4A11B451}" srcOrd="3" destOrd="0" presId="urn:microsoft.com/office/officeart/2005/8/layout/default"/>
    <dgm:cxn modelId="{36A6A078-14F4-4251-8D50-B19BEB7264C6}" type="presParOf" srcId="{2E2F37BF-2CFB-4F6B-A978-C81F2E760238}" destId="{3781D60A-4914-4B4C-B799-B7724C60B053}" srcOrd="4" destOrd="0" presId="urn:microsoft.com/office/officeart/2005/8/layout/default"/>
    <dgm:cxn modelId="{C3ACA46D-F7A4-48D3-B742-2E493B32646C}" type="presParOf" srcId="{2E2F37BF-2CFB-4F6B-A978-C81F2E760238}" destId="{6771D283-D442-4F06-B780-676EB6CFE60F}" srcOrd="5" destOrd="0" presId="urn:microsoft.com/office/officeart/2005/8/layout/default"/>
    <dgm:cxn modelId="{498906FC-B02C-412F-8D59-DE7DFC893B08}" type="presParOf" srcId="{2E2F37BF-2CFB-4F6B-A978-C81F2E760238}" destId="{3A2492F2-8D79-4AD6-8FF6-DAC153D7735E}" srcOrd="6" destOrd="0" presId="urn:microsoft.com/office/officeart/2005/8/layout/default"/>
    <dgm:cxn modelId="{B129A43E-FD29-4933-9B76-FA9D8C8F4E2B}" type="presParOf" srcId="{2E2F37BF-2CFB-4F6B-A978-C81F2E760238}" destId="{D6B653C2-FC62-49E9-9225-ED4D251C6B63}" srcOrd="7" destOrd="0" presId="urn:microsoft.com/office/officeart/2005/8/layout/default"/>
    <dgm:cxn modelId="{938DB6C4-ACB8-42DC-B088-3B417E88DFD8}" type="presParOf" srcId="{2E2F37BF-2CFB-4F6B-A978-C81F2E760238}" destId="{AF8BF241-F471-4A8D-9DB8-8C197597F78A}" srcOrd="8" destOrd="0" presId="urn:microsoft.com/office/officeart/2005/8/layout/default"/>
    <dgm:cxn modelId="{F5249A0C-C506-4F31-9205-45635C36A249}" type="presParOf" srcId="{2E2F37BF-2CFB-4F6B-A978-C81F2E760238}" destId="{F60312AD-093E-4498-950E-521472B445EE}" srcOrd="9" destOrd="0" presId="urn:microsoft.com/office/officeart/2005/8/layout/default"/>
    <dgm:cxn modelId="{361AE99D-E507-4987-9AD9-264D1F75EF6B}" type="presParOf" srcId="{2E2F37BF-2CFB-4F6B-A978-C81F2E760238}" destId="{45823C91-223F-44AA-A262-26B24C771F6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787C8-37E9-44D6-9EB3-C79291D3873B}">
      <dsp:nvSpPr>
        <dsp:cNvPr id="0" name=""/>
        <dsp:cNvSpPr/>
      </dsp:nvSpPr>
      <dsp:spPr>
        <a:xfrm>
          <a:off x="2671936" y="592214"/>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888770" y="635491"/>
        <a:ext cx="24435" cy="4887"/>
      </dsp:txXfrm>
    </dsp:sp>
    <dsp:sp modelId="{960D8E2E-1C10-4093-B0BD-48388F709308}">
      <dsp:nvSpPr>
        <dsp:cNvPr id="0" name=""/>
        <dsp:cNvSpPr/>
      </dsp:nvSpPr>
      <dsp:spPr>
        <a:xfrm>
          <a:off x="548940" y="495"/>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err="1" smtClean="0"/>
            <a:t>Introducción</a:t>
          </a:r>
          <a:endParaRPr lang="en-US" sz="2600" kern="1200" dirty="0"/>
        </a:p>
      </dsp:txBody>
      <dsp:txXfrm>
        <a:off x="548940" y="495"/>
        <a:ext cx="2124796" cy="1274877"/>
      </dsp:txXfrm>
    </dsp:sp>
    <dsp:sp modelId="{A88D95FC-B2AF-4C56-93C9-B9F386A935A3}">
      <dsp:nvSpPr>
        <dsp:cNvPr id="0" name=""/>
        <dsp:cNvSpPr/>
      </dsp:nvSpPr>
      <dsp:spPr>
        <a:xfrm>
          <a:off x="5285435" y="592214"/>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dirty="0"/>
        </a:p>
      </dsp:txBody>
      <dsp:txXfrm>
        <a:off x="5502269" y="635491"/>
        <a:ext cx="24435" cy="4887"/>
      </dsp:txXfrm>
    </dsp:sp>
    <dsp:sp modelId="{ABB9C2F6-D14A-4434-AAA2-659EA11095CF}">
      <dsp:nvSpPr>
        <dsp:cNvPr id="0" name=""/>
        <dsp:cNvSpPr/>
      </dsp:nvSpPr>
      <dsp:spPr>
        <a:xfrm>
          <a:off x="3162439" y="495"/>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Angular 2</a:t>
          </a:r>
          <a:endParaRPr lang="en-US" sz="2600" kern="1200" dirty="0"/>
        </a:p>
      </dsp:txBody>
      <dsp:txXfrm>
        <a:off x="3162439" y="495"/>
        <a:ext cx="2124796" cy="1274877"/>
      </dsp:txXfrm>
    </dsp:sp>
    <dsp:sp modelId="{BEDCD947-C691-44CA-B336-C5BBF0CDF2FC}">
      <dsp:nvSpPr>
        <dsp:cNvPr id="0" name=""/>
        <dsp:cNvSpPr/>
      </dsp:nvSpPr>
      <dsp:spPr>
        <a:xfrm>
          <a:off x="1611338" y="1273573"/>
          <a:ext cx="5226998" cy="458103"/>
        </a:xfrm>
        <a:custGeom>
          <a:avLst/>
          <a:gdLst/>
          <a:ahLst/>
          <a:cxnLst/>
          <a:rect l="0" t="0" r="0" b="0"/>
          <a:pathLst>
            <a:path>
              <a:moveTo>
                <a:pt x="5226998" y="0"/>
              </a:moveTo>
              <a:lnTo>
                <a:pt x="5226998" y="246151"/>
              </a:lnTo>
              <a:lnTo>
                <a:pt x="0" y="246151"/>
              </a:lnTo>
              <a:lnTo>
                <a:pt x="0" y="45810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4093592" y="1500181"/>
        <a:ext cx="262489" cy="4887"/>
      </dsp:txXfrm>
    </dsp:sp>
    <dsp:sp modelId="{9BFA57AC-4AFD-483B-8536-3C92B4ED262E}">
      <dsp:nvSpPr>
        <dsp:cNvPr id="0" name=""/>
        <dsp:cNvSpPr/>
      </dsp:nvSpPr>
      <dsp:spPr>
        <a:xfrm>
          <a:off x="5775938" y="495"/>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Setting Environment</a:t>
          </a:r>
          <a:endParaRPr lang="en-US" sz="2600" kern="1200" dirty="0"/>
        </a:p>
      </dsp:txBody>
      <dsp:txXfrm>
        <a:off x="5775938" y="495"/>
        <a:ext cx="2124796" cy="1274877"/>
      </dsp:txXfrm>
    </dsp:sp>
    <dsp:sp modelId="{9A482786-9E2E-4053-B642-BD8459328BF3}">
      <dsp:nvSpPr>
        <dsp:cNvPr id="0" name=""/>
        <dsp:cNvSpPr/>
      </dsp:nvSpPr>
      <dsp:spPr>
        <a:xfrm>
          <a:off x="2671936" y="2355795"/>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888770" y="2399071"/>
        <a:ext cx="24435" cy="4887"/>
      </dsp:txXfrm>
    </dsp:sp>
    <dsp:sp modelId="{FB402A05-B093-4376-9E4B-DB4949D961EA}">
      <dsp:nvSpPr>
        <dsp:cNvPr id="0" name=""/>
        <dsp:cNvSpPr/>
      </dsp:nvSpPr>
      <dsp:spPr>
        <a:xfrm>
          <a:off x="548940" y="1764076"/>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Angular 2 y Typescript</a:t>
          </a:r>
          <a:endParaRPr lang="en-US" sz="2600" kern="1200" dirty="0"/>
        </a:p>
      </dsp:txBody>
      <dsp:txXfrm>
        <a:off x="548940" y="1764076"/>
        <a:ext cx="2124796" cy="1274877"/>
      </dsp:txXfrm>
    </dsp:sp>
    <dsp:sp modelId="{9D46F534-4C75-4D4C-ABBE-F849B4570CEA}">
      <dsp:nvSpPr>
        <dsp:cNvPr id="0" name=""/>
        <dsp:cNvSpPr/>
      </dsp:nvSpPr>
      <dsp:spPr>
        <a:xfrm>
          <a:off x="5285435" y="2355795"/>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5502269" y="2399071"/>
        <a:ext cx="24435" cy="4887"/>
      </dsp:txXfrm>
    </dsp:sp>
    <dsp:sp modelId="{19FA3FFD-C9F3-45C7-9CB5-EDAE5E2854ED}">
      <dsp:nvSpPr>
        <dsp:cNvPr id="0" name=""/>
        <dsp:cNvSpPr/>
      </dsp:nvSpPr>
      <dsp:spPr>
        <a:xfrm>
          <a:off x="3162439" y="1764076"/>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Modules, Components</a:t>
          </a:r>
          <a:endParaRPr lang="en-US" sz="2600" kern="1200" dirty="0"/>
        </a:p>
      </dsp:txBody>
      <dsp:txXfrm>
        <a:off x="3162439" y="1764076"/>
        <a:ext cx="2124796" cy="1274877"/>
      </dsp:txXfrm>
    </dsp:sp>
    <dsp:sp modelId="{94FB8699-27D9-4136-89D5-7929FDAB9CE0}">
      <dsp:nvSpPr>
        <dsp:cNvPr id="0" name=""/>
        <dsp:cNvSpPr/>
      </dsp:nvSpPr>
      <dsp:spPr>
        <a:xfrm>
          <a:off x="1611338" y="3037154"/>
          <a:ext cx="5226998" cy="458103"/>
        </a:xfrm>
        <a:custGeom>
          <a:avLst/>
          <a:gdLst/>
          <a:ahLst/>
          <a:cxnLst/>
          <a:rect l="0" t="0" r="0" b="0"/>
          <a:pathLst>
            <a:path>
              <a:moveTo>
                <a:pt x="5226998" y="0"/>
              </a:moveTo>
              <a:lnTo>
                <a:pt x="5226998" y="246151"/>
              </a:lnTo>
              <a:lnTo>
                <a:pt x="0" y="246151"/>
              </a:lnTo>
              <a:lnTo>
                <a:pt x="0" y="45810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4093592" y="3263762"/>
        <a:ext cx="262489" cy="4887"/>
      </dsp:txXfrm>
    </dsp:sp>
    <dsp:sp modelId="{2B8EDE24-12BD-4201-8F09-F9FC5FAAF205}">
      <dsp:nvSpPr>
        <dsp:cNvPr id="0" name=""/>
        <dsp:cNvSpPr/>
      </dsp:nvSpPr>
      <dsp:spPr>
        <a:xfrm>
          <a:off x="5775938" y="1764076"/>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Routing</a:t>
          </a:r>
          <a:endParaRPr lang="en-US" sz="2600" kern="1200" dirty="0"/>
        </a:p>
      </dsp:txBody>
      <dsp:txXfrm>
        <a:off x="5775938" y="1764076"/>
        <a:ext cx="2124796" cy="1274877"/>
      </dsp:txXfrm>
    </dsp:sp>
    <dsp:sp modelId="{1E466895-5CA2-4CA9-A498-CAB6719E331B}">
      <dsp:nvSpPr>
        <dsp:cNvPr id="0" name=""/>
        <dsp:cNvSpPr/>
      </dsp:nvSpPr>
      <dsp:spPr>
        <a:xfrm>
          <a:off x="2671936" y="4119376"/>
          <a:ext cx="458103" cy="91440"/>
        </a:xfrm>
        <a:custGeom>
          <a:avLst/>
          <a:gdLst/>
          <a:ahLst/>
          <a:cxnLst/>
          <a:rect l="0" t="0" r="0" b="0"/>
          <a:pathLst>
            <a:path>
              <a:moveTo>
                <a:pt x="0" y="45720"/>
              </a:moveTo>
              <a:lnTo>
                <a:pt x="45810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888770" y="4162652"/>
        <a:ext cx="24435" cy="4887"/>
      </dsp:txXfrm>
    </dsp:sp>
    <dsp:sp modelId="{E46C2631-CE23-42B4-9A68-24E2F52928E3}">
      <dsp:nvSpPr>
        <dsp:cNvPr id="0" name=""/>
        <dsp:cNvSpPr/>
      </dsp:nvSpPr>
      <dsp:spPr>
        <a:xfrm>
          <a:off x="548940" y="3527657"/>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Reactive Forms</a:t>
          </a:r>
          <a:endParaRPr lang="en-US" sz="2600" kern="1200" dirty="0"/>
        </a:p>
      </dsp:txBody>
      <dsp:txXfrm>
        <a:off x="548940" y="3527657"/>
        <a:ext cx="2124796" cy="1274877"/>
      </dsp:txXfrm>
    </dsp:sp>
    <dsp:sp modelId="{1FAB57BD-FE12-4256-AB15-36C50A146345}">
      <dsp:nvSpPr>
        <dsp:cNvPr id="0" name=""/>
        <dsp:cNvSpPr/>
      </dsp:nvSpPr>
      <dsp:spPr>
        <a:xfrm>
          <a:off x="3162439" y="3527657"/>
          <a:ext cx="2124796" cy="12748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err="1" smtClean="0"/>
            <a:t>UnitTest</a:t>
          </a:r>
          <a:r>
            <a:rPr lang="en-US" sz="2600" kern="1200" dirty="0" smtClean="0"/>
            <a:t>/E2E</a:t>
          </a:r>
          <a:endParaRPr lang="en-US" sz="2600" kern="1200" dirty="0"/>
        </a:p>
      </dsp:txBody>
      <dsp:txXfrm>
        <a:off x="3162439" y="3527657"/>
        <a:ext cx="2124796" cy="1274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F2DD5-FBDC-4F85-BC1F-CAD1FEC5797C}">
      <dsp:nvSpPr>
        <dsp:cNvPr id="0" name=""/>
        <dsp:cNvSpPr/>
      </dsp:nvSpPr>
      <dsp:spPr>
        <a:xfrm>
          <a:off x="916483" y="1984"/>
          <a:ext cx="2030015" cy="1218009"/>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PE" sz="2500" kern="1200" smtClean="0"/>
            <a:t>Componente</a:t>
          </a:r>
          <a:endParaRPr lang="es-PE" sz="2500" kern="1200" dirty="0"/>
        </a:p>
      </dsp:txBody>
      <dsp:txXfrm>
        <a:off x="916483" y="1984"/>
        <a:ext cx="2030015" cy="1218009"/>
      </dsp:txXfrm>
    </dsp:sp>
    <dsp:sp modelId="{E4325F69-0F1F-48A7-B3D1-A58AA15B82B7}">
      <dsp:nvSpPr>
        <dsp:cNvPr id="0" name=""/>
        <dsp:cNvSpPr/>
      </dsp:nvSpPr>
      <dsp:spPr>
        <a:xfrm>
          <a:off x="3149500" y="1984"/>
          <a:ext cx="2030015" cy="1218009"/>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PE" sz="2500" kern="1200" dirty="0" smtClean="0"/>
            <a:t>Modulo</a:t>
          </a:r>
          <a:endParaRPr lang="es-PE" sz="2500" kern="1200" dirty="0"/>
        </a:p>
      </dsp:txBody>
      <dsp:txXfrm>
        <a:off x="3149500" y="1984"/>
        <a:ext cx="2030015" cy="1218009"/>
      </dsp:txXfrm>
    </dsp:sp>
    <dsp:sp modelId="{3781D60A-4914-4B4C-B799-B7724C60B053}">
      <dsp:nvSpPr>
        <dsp:cNvPr id="0" name=""/>
        <dsp:cNvSpPr/>
      </dsp:nvSpPr>
      <dsp:spPr>
        <a:xfrm>
          <a:off x="916483" y="1422995"/>
          <a:ext cx="2030015" cy="1218009"/>
        </a:xfrm>
        <a:prstGeom prst="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PE" sz="2500" kern="1200" dirty="0" err="1" smtClean="0"/>
            <a:t>Component</a:t>
          </a:r>
          <a:r>
            <a:rPr lang="es-PE" sz="2500" kern="1200" dirty="0" smtClean="0"/>
            <a:t> </a:t>
          </a:r>
          <a:r>
            <a:rPr lang="es-PE" sz="2500" kern="1200" dirty="0" err="1" smtClean="0"/>
            <a:t>metadata</a:t>
          </a:r>
          <a:endParaRPr lang="es-PE" sz="2500" kern="1200" dirty="0"/>
        </a:p>
      </dsp:txBody>
      <dsp:txXfrm>
        <a:off x="916483" y="1422995"/>
        <a:ext cx="2030015" cy="1218009"/>
      </dsp:txXfrm>
    </dsp:sp>
    <dsp:sp modelId="{3A2492F2-8D79-4AD6-8FF6-DAC153D7735E}">
      <dsp:nvSpPr>
        <dsp:cNvPr id="0" name=""/>
        <dsp:cNvSpPr/>
      </dsp:nvSpPr>
      <dsp:spPr>
        <a:xfrm>
          <a:off x="3149500" y="1422995"/>
          <a:ext cx="2030015" cy="1218009"/>
        </a:xfrm>
        <a:prstGeom prst="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PE" sz="2500" kern="1200" dirty="0" smtClean="0"/>
            <a:t>Inyección de dependencias</a:t>
          </a:r>
          <a:endParaRPr lang="es-PE" sz="2500" kern="1200" dirty="0"/>
        </a:p>
      </dsp:txBody>
      <dsp:txXfrm>
        <a:off x="3149500" y="1422995"/>
        <a:ext cx="2030015" cy="1218009"/>
      </dsp:txXfrm>
    </dsp:sp>
    <dsp:sp modelId="{AF8BF241-F471-4A8D-9DB8-8C197597F78A}">
      <dsp:nvSpPr>
        <dsp:cNvPr id="0" name=""/>
        <dsp:cNvSpPr/>
      </dsp:nvSpPr>
      <dsp:spPr>
        <a:xfrm>
          <a:off x="916483" y="2844006"/>
          <a:ext cx="2030015" cy="1218009"/>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PE" sz="2500" kern="1200" dirty="0" err="1" smtClean="0"/>
            <a:t>Routing</a:t>
          </a:r>
          <a:endParaRPr lang="es-PE" sz="2500" kern="1200" dirty="0"/>
        </a:p>
      </dsp:txBody>
      <dsp:txXfrm>
        <a:off x="916483" y="2844006"/>
        <a:ext cx="2030015" cy="1218009"/>
      </dsp:txXfrm>
    </dsp:sp>
    <dsp:sp modelId="{45823C91-223F-44AA-A262-26B24C771F60}">
      <dsp:nvSpPr>
        <dsp:cNvPr id="0" name=""/>
        <dsp:cNvSpPr/>
      </dsp:nvSpPr>
      <dsp:spPr>
        <a:xfrm>
          <a:off x="3149500" y="2844006"/>
          <a:ext cx="2030015" cy="1218009"/>
        </a:xfrm>
        <a:prstGeom prst="rect">
          <a:avLst/>
        </a:prstGeom>
        <a:solidFill>
          <a:schemeClr val="bg1">
            <a:lumMod val="6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PE" sz="2500" kern="1200" dirty="0" smtClean="0"/>
            <a:t>Eventos </a:t>
          </a:r>
          <a:r>
            <a:rPr lang="es-PE" sz="2500" kern="1200" dirty="0" err="1" smtClean="0"/>
            <a:t>Custom</a:t>
          </a:r>
          <a:endParaRPr lang="es-PE" sz="2500" kern="1200" dirty="0"/>
        </a:p>
      </dsp:txBody>
      <dsp:txXfrm>
        <a:off x="3149500" y="2844006"/>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AF0096-676D-C445-ADB1-B42103F66291}" type="datetimeFigureOut">
              <a:rPr lang="en-US" smtClean="0"/>
              <a:pPr/>
              <a:t>8/9/2017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A5AAB4-1DFE-EA46-846A-A60D82AE7EC0}" type="slidenum">
              <a:rPr lang="en-US" smtClean="0"/>
              <a:pPr/>
              <a:t>‹Nº›</a:t>
            </a:fld>
            <a:endParaRPr lang="en-US"/>
          </a:p>
        </p:txBody>
      </p:sp>
    </p:spTree>
    <p:extLst>
      <p:ext uri="{BB962C8B-B14F-4D97-AF65-F5344CB8AC3E}">
        <p14:creationId xmlns:p14="http://schemas.microsoft.com/office/powerpoint/2010/main" val="28753633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7388"/>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002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5AAB4-1DFE-EA46-846A-A60D82AE7EC0}" type="slidenum">
              <a:rPr lang="en-US" smtClean="0"/>
              <a:pPr/>
              <a:t>2</a:t>
            </a:fld>
            <a:endParaRPr lang="en-US"/>
          </a:p>
        </p:txBody>
      </p:sp>
    </p:spTree>
    <p:extLst>
      <p:ext uri="{BB962C8B-B14F-4D97-AF65-F5344CB8AC3E}">
        <p14:creationId xmlns:p14="http://schemas.microsoft.com/office/powerpoint/2010/main" val="348099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s-PE" dirty="0" err="1" smtClean="0"/>
              <a:t>Dependencies</a:t>
            </a:r>
            <a:endParaRPr lang="es-PE" dirty="0" smtClean="0"/>
          </a:p>
          <a:p>
            <a:pPr marL="171450" indent="-171450">
              <a:buFontTx/>
              <a:buChar char="-"/>
            </a:pPr>
            <a:r>
              <a:rPr lang="es-PE" dirty="0" err="1" smtClean="0"/>
              <a:t>Root</a:t>
            </a:r>
            <a:r>
              <a:rPr lang="es-PE" dirty="0" smtClean="0"/>
              <a:t> Module</a:t>
            </a:r>
            <a:endParaRPr lang="es-PE" dirty="0"/>
          </a:p>
        </p:txBody>
      </p:sp>
      <p:sp>
        <p:nvSpPr>
          <p:cNvPr id="4" name="Slide Number Placeholder 3"/>
          <p:cNvSpPr>
            <a:spLocks noGrp="1"/>
          </p:cNvSpPr>
          <p:nvPr>
            <p:ph type="sldNum" sz="quarter" idx="10"/>
          </p:nvPr>
        </p:nvSpPr>
        <p:spPr/>
        <p:txBody>
          <a:bodyPr/>
          <a:lstStyle/>
          <a:p>
            <a:fld id="{13A5AAB4-1DFE-EA46-846A-A60D82AE7EC0}" type="slidenum">
              <a:rPr lang="en-US" smtClean="0"/>
              <a:pPr/>
              <a:t>3</a:t>
            </a:fld>
            <a:endParaRPr lang="en-US"/>
          </a:p>
        </p:txBody>
      </p:sp>
    </p:spTree>
    <p:extLst>
      <p:ext uri="{BB962C8B-B14F-4D97-AF65-F5344CB8AC3E}">
        <p14:creationId xmlns:p14="http://schemas.microsoft.com/office/powerpoint/2010/main" val="350489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s-PE" dirty="0" err="1" smtClean="0"/>
              <a:t>Dependencies</a:t>
            </a:r>
            <a:endParaRPr lang="es-PE" dirty="0" smtClean="0"/>
          </a:p>
          <a:p>
            <a:pPr marL="171450" indent="-171450">
              <a:buFontTx/>
              <a:buChar char="-"/>
            </a:pPr>
            <a:r>
              <a:rPr lang="es-PE" dirty="0" err="1" smtClean="0"/>
              <a:t>Root</a:t>
            </a:r>
            <a:r>
              <a:rPr lang="es-PE" dirty="0" smtClean="0"/>
              <a:t> Module</a:t>
            </a:r>
            <a:endParaRPr lang="es-PE" dirty="0"/>
          </a:p>
        </p:txBody>
      </p:sp>
      <p:sp>
        <p:nvSpPr>
          <p:cNvPr id="4" name="Slide Number Placeholder 3"/>
          <p:cNvSpPr>
            <a:spLocks noGrp="1"/>
          </p:cNvSpPr>
          <p:nvPr>
            <p:ph type="sldNum" sz="quarter" idx="10"/>
          </p:nvPr>
        </p:nvSpPr>
        <p:spPr/>
        <p:txBody>
          <a:bodyPr/>
          <a:lstStyle/>
          <a:p>
            <a:fld id="{13A5AAB4-1DFE-EA46-846A-A60D82AE7EC0}" type="slidenum">
              <a:rPr lang="en-US" smtClean="0"/>
              <a:pPr/>
              <a:t>4</a:t>
            </a:fld>
            <a:endParaRPr lang="en-US"/>
          </a:p>
        </p:txBody>
      </p:sp>
    </p:spTree>
    <p:extLst>
      <p:ext uri="{BB962C8B-B14F-4D97-AF65-F5344CB8AC3E}">
        <p14:creationId xmlns:p14="http://schemas.microsoft.com/office/powerpoint/2010/main" val="132756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s-PE" dirty="0" err="1" smtClean="0"/>
              <a:t>Controller</a:t>
            </a:r>
            <a:r>
              <a:rPr lang="es-PE" dirty="0" smtClean="0"/>
              <a:t> to </a:t>
            </a:r>
            <a:r>
              <a:rPr lang="es-PE" dirty="0" err="1" smtClean="0"/>
              <a:t>Component</a:t>
            </a:r>
            <a:endParaRPr lang="es-PE" dirty="0"/>
          </a:p>
        </p:txBody>
      </p:sp>
      <p:sp>
        <p:nvSpPr>
          <p:cNvPr id="4" name="Slide Number Placeholder 3"/>
          <p:cNvSpPr>
            <a:spLocks noGrp="1"/>
          </p:cNvSpPr>
          <p:nvPr>
            <p:ph type="sldNum" sz="quarter" idx="10"/>
          </p:nvPr>
        </p:nvSpPr>
        <p:spPr/>
        <p:txBody>
          <a:bodyPr/>
          <a:lstStyle/>
          <a:p>
            <a:fld id="{13A5AAB4-1DFE-EA46-846A-A60D82AE7EC0}" type="slidenum">
              <a:rPr lang="en-US" smtClean="0"/>
              <a:pPr/>
              <a:t>5</a:t>
            </a:fld>
            <a:endParaRPr lang="en-US"/>
          </a:p>
        </p:txBody>
      </p:sp>
    </p:spTree>
    <p:extLst>
      <p:ext uri="{BB962C8B-B14F-4D97-AF65-F5344CB8AC3E}">
        <p14:creationId xmlns:p14="http://schemas.microsoft.com/office/powerpoint/2010/main" val="105381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s-PE" dirty="0"/>
          </a:p>
        </p:txBody>
      </p:sp>
      <p:sp>
        <p:nvSpPr>
          <p:cNvPr id="4" name="Slide Number Placeholder 3"/>
          <p:cNvSpPr>
            <a:spLocks noGrp="1"/>
          </p:cNvSpPr>
          <p:nvPr>
            <p:ph type="sldNum" sz="quarter" idx="10"/>
          </p:nvPr>
        </p:nvSpPr>
        <p:spPr/>
        <p:txBody>
          <a:bodyPr/>
          <a:lstStyle/>
          <a:p>
            <a:fld id="{13A5AAB4-1DFE-EA46-846A-A60D82AE7EC0}" type="slidenum">
              <a:rPr lang="en-US" smtClean="0"/>
              <a:pPr/>
              <a:t>6</a:t>
            </a:fld>
            <a:endParaRPr lang="en-US"/>
          </a:p>
        </p:txBody>
      </p:sp>
    </p:spTree>
    <p:extLst>
      <p:ext uri="{BB962C8B-B14F-4D97-AF65-F5344CB8AC3E}">
        <p14:creationId xmlns:p14="http://schemas.microsoft.com/office/powerpoint/2010/main" val="298036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067A17-D445-1C4D-893E-D3E5412E14D3}"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304566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67A17-D445-1C4D-893E-D3E5412E14D3}"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51258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67A17-D445-1C4D-893E-D3E5412E14D3}"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348662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49D8BF-70FF-4FF3-B1F8-228195E70705}" type="slidenum">
              <a:rPr lang="en-US" smtClean="0"/>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868FD-746B-4DFE-80CE-6486EEE5883F}" type="slidenum">
              <a:rPr lang="en-US" smtClean="0"/>
              <a:pPr>
                <a:defRPr/>
              </a:pPr>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E703011-7E63-4586-8ADD-7EA3B7BA9A15}" type="slidenum">
              <a:rPr lang="en-US" smtClean="0"/>
              <a:pPr>
                <a:defRPr/>
              </a:pPr>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FAEDE66-6032-4588-8F85-CAD50FCF3FB7}" type="slidenum">
              <a:rPr lang="en-US" smtClean="0"/>
              <a:pPr>
                <a:defRPr/>
              </a:pPr>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939AD40-9856-44BD-98C9-35854F9089E8}" type="slidenum">
              <a:rPr lang="en-US" smtClean="0"/>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67A17-D445-1C4D-893E-D3E5412E14D3}"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3258205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69C2F6A-E5CC-47FB-B00E-6320A46607E3}" type="slidenum">
              <a:rPr lang="en-US" smtClean="0"/>
              <a:pPr>
                <a:defRPr/>
              </a:pPr>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255643C-5108-4A5B-A9F0-B45A42E524FD}" type="slidenum">
              <a:rPr lang="en-US" smtClean="0"/>
              <a:pPr>
                <a:defRPr/>
              </a:pPr>
              <a:t>‹Nº›</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EA2A357-97F3-4DFA-BA61-0F1465FCFD03}" type="slidenum">
              <a:rPr lang="en-US" smtClean="0"/>
              <a:pPr>
                <a:defRPr/>
              </a:pPr>
              <a:t>‹Nº›</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EA2A357-97F3-4DFA-BA61-0F1465FCFD03}" type="slidenum">
              <a:rPr lang="en-US" smtClean="0"/>
              <a:pPr>
                <a:defRPr/>
              </a:pPr>
              <a:t>‹Nº›</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FA09E5-805A-41D0-8A84-96224C3C5FAA}" type="slidenum">
              <a:rPr lang="en-US" smtClean="0"/>
              <a:pPr>
                <a:defRPr/>
              </a:pPr>
              <a:t>‹Nº›</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E946801-01C1-47B7-949E-0F8E08378D31}" type="slidenum">
              <a:rPr lang="en-US" smtClean="0"/>
              <a:pPr>
                <a:defRPr/>
              </a:pPr>
              <a:t>‹Nº›</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D5A75CE-B487-BA49-A2C1-58A6EA149890}"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D5A75CE-B487-BA49-A2C1-58A6EA149890}"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D5A75CE-B487-BA49-A2C1-58A6EA149890}"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F80C6-E4D3-C749-A0D7-04E65C055E43}" type="slidenum">
              <a:rPr lang="en-US" smtClean="0"/>
              <a:pPr/>
              <a:t>‹Nº›</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5A75CE-B487-BA49-A2C1-58A6EA149890}"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067A17-D445-1C4D-893E-D3E5412E14D3}"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511888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D5A75CE-B487-BA49-A2C1-58A6EA149890}"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D5A75CE-B487-BA49-A2C1-58A6EA149890}" type="datetimeFigureOut">
              <a:rPr lang="en-US" smtClean="0"/>
              <a:pPr/>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D5A75CE-B487-BA49-A2C1-58A6EA149890}" type="datetimeFigureOut">
              <a:rPr lang="en-US" smtClean="0"/>
              <a:pPr/>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A75CE-B487-BA49-A2C1-58A6EA149890}" type="datetimeFigureOut">
              <a:rPr lang="en-US" smtClean="0"/>
              <a:pPr/>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5A75CE-B487-BA49-A2C1-58A6EA149890}"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5A75CE-B487-BA49-A2C1-58A6EA149890}"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F80C6-E4D3-C749-A0D7-04E65C055E43}" type="slidenum">
              <a:rPr lang="en-US" smtClean="0"/>
              <a:pPr/>
              <a:t>‹Nº›</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D5A75CE-B487-BA49-A2C1-58A6EA149890}"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D5A75CE-B487-BA49-A2C1-58A6EA149890}"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F80C6-E4D3-C749-A0D7-04E65C055E43}"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067A17-D445-1C4D-893E-D3E5412E14D3}"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344544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067A17-D445-1C4D-893E-D3E5412E14D3}" type="datetimeFigureOut">
              <a:rPr lang="en-US" smtClean="0"/>
              <a:pPr/>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153488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067A17-D445-1C4D-893E-D3E5412E14D3}" type="datetimeFigureOut">
              <a:rPr lang="en-US" smtClean="0"/>
              <a:pPr/>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305504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67A17-D445-1C4D-893E-D3E5412E14D3}" type="datetimeFigureOut">
              <a:rPr lang="en-US" smtClean="0"/>
              <a:pPr/>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190052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67A17-D445-1C4D-893E-D3E5412E14D3}"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‹Nº›</a:t>
            </a:fld>
            <a:endParaRPr lang="en-US"/>
          </a:p>
        </p:txBody>
      </p:sp>
    </p:spTree>
    <p:extLst>
      <p:ext uri="{BB962C8B-B14F-4D97-AF65-F5344CB8AC3E}">
        <p14:creationId xmlns:p14="http://schemas.microsoft.com/office/powerpoint/2010/main" val="274462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67A17-D445-1C4D-893E-D3E5412E14D3}"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A1A00-4DDD-6548-9873-A46EAC6FE4F9}" type="slidenum">
              <a:rPr lang="en-US" smtClean="0"/>
              <a:pPr/>
              <a:t>‹Nº›</a:t>
            </a:fld>
            <a:endParaRPr lang="en-US"/>
          </a:p>
        </p:txBody>
      </p:sp>
    </p:spTree>
    <p:extLst>
      <p:ext uri="{BB962C8B-B14F-4D97-AF65-F5344CB8AC3E}">
        <p14:creationId xmlns:p14="http://schemas.microsoft.com/office/powerpoint/2010/main" val="287108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2000">
              <a:schemeClr val="bg1"/>
            </a:gs>
            <a:gs pos="81000">
              <a:srgbClr val="F2F5F8"/>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67A17-D445-1C4D-893E-D3E5412E14D3}" type="datetimeFigureOut">
              <a:rPr lang="en-US" smtClean="0"/>
              <a:pPr/>
              <a:t>8/9/2017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A1A00-4DDD-6548-9873-A46EAC6FE4F9}" type="slidenum">
              <a:rPr lang="en-US" smtClean="0"/>
              <a:pPr/>
              <a:t>‹Nº›</a:t>
            </a:fld>
            <a:endParaRPr lang="en-US"/>
          </a:p>
        </p:txBody>
      </p:sp>
    </p:spTree>
    <p:extLst>
      <p:ext uri="{BB962C8B-B14F-4D97-AF65-F5344CB8AC3E}">
        <p14:creationId xmlns:p14="http://schemas.microsoft.com/office/powerpoint/2010/main" val="36820297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2000">
              <a:schemeClr val="bg1"/>
            </a:gs>
            <a:gs pos="81000">
              <a:srgbClr val="F2F5F8"/>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ED5A75CE-B487-BA49-A2C1-58A6EA149890}" type="datetimeFigureOut">
              <a:rPr lang="en-US" smtClean="0"/>
              <a:pPr/>
              <a:t>8/9/2017</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4CAF80C6-E4D3-C749-A0D7-04E65C055E43}" type="slidenum">
              <a:rPr lang="en-US" smtClean="0"/>
              <a:pPr/>
              <a:t>‹Nº›</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32" name="Picture 31" descr="brand2_03.png"/>
          <p:cNvPicPr/>
          <p:nvPr/>
        </p:nvPicPr>
        <p:blipFill>
          <a:blip r:embed="rId17" cstate="print"/>
          <a:srcRect/>
          <a:stretch>
            <a:fillRect/>
          </a:stretch>
        </p:blipFill>
        <p:spPr bwMode="auto">
          <a:xfrm>
            <a:off x="0" y="6400800"/>
            <a:ext cx="1906905" cy="457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8"/>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8"/>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8"/>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8"/>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8"/>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8"/>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8"/>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8"/>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8"/>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2000">
              <a:schemeClr val="bg1"/>
            </a:gs>
            <a:gs pos="81000">
              <a:srgbClr val="F2F5F8"/>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ED5A75CE-B487-BA49-A2C1-58A6EA149890}" type="datetimeFigureOut">
              <a:rPr lang="en-US" smtClean="0"/>
              <a:pPr/>
              <a:t>8/9/2017</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4CAF80C6-E4D3-C749-A0D7-04E65C055E43}"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5508148" y="2663151"/>
            <a:ext cx="3875808" cy="65412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900" b="1" i="0" u="none" strike="noStrike" cap="none">
                <a:solidFill>
                  <a:schemeClr val="dk1"/>
                </a:solidFill>
                <a:latin typeface="Arial"/>
                <a:ea typeface="Arial"/>
                <a:cs typeface="Arial"/>
                <a:sym typeface="Arial"/>
              </a:rPr>
              <a:t>Angular</a:t>
            </a:r>
          </a:p>
          <a:p>
            <a:pPr marL="0" marR="0" lvl="0" indent="0" algn="l" rtl="0">
              <a:lnSpc>
                <a:spcPct val="90000"/>
              </a:lnSpc>
              <a:spcBef>
                <a:spcPts val="0"/>
              </a:spcBef>
              <a:spcAft>
                <a:spcPts val="0"/>
              </a:spcAft>
              <a:buClr>
                <a:schemeClr val="dk1"/>
              </a:buClr>
              <a:buFont typeface="Calibri"/>
              <a:buNone/>
            </a:pPr>
            <a:endParaRPr sz="3900" b="1" i="0" u="none" strike="noStrike" cap="none">
              <a:solidFill>
                <a:schemeClr val="dk1"/>
              </a:solidFill>
              <a:latin typeface="Arial"/>
              <a:ea typeface="Arial"/>
              <a:cs typeface="Arial"/>
              <a:sym typeface="Arial"/>
            </a:endParaRPr>
          </a:p>
        </p:txBody>
      </p:sp>
      <p:grpSp>
        <p:nvGrpSpPr>
          <p:cNvPr id="90" name="Shape 90"/>
          <p:cNvGrpSpPr/>
          <p:nvPr/>
        </p:nvGrpSpPr>
        <p:grpSpPr>
          <a:xfrm>
            <a:off x="299741" y="475339"/>
            <a:ext cx="8153509" cy="6382661"/>
            <a:chOff x="299741" y="475339"/>
            <a:chExt cx="8153509" cy="6382661"/>
          </a:xfrm>
        </p:grpSpPr>
        <p:sp>
          <p:nvSpPr>
            <p:cNvPr id="91" name="Shape 91"/>
            <p:cNvSpPr/>
            <p:nvPr/>
          </p:nvSpPr>
          <p:spPr>
            <a:xfrm rot="10800000" flipH="1">
              <a:off x="4601444" y="4353294"/>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rot="10800000" flipH="1">
              <a:off x="4601444" y="5228496"/>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3" name="Shape 93"/>
            <p:cNvSpPr/>
            <p:nvPr/>
          </p:nvSpPr>
          <p:spPr>
            <a:xfrm rot="10800000" flipH="1">
              <a:off x="4601444" y="852491"/>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4" name="Shape 94"/>
            <p:cNvSpPr/>
            <p:nvPr/>
          </p:nvSpPr>
          <p:spPr>
            <a:xfrm rot="10800000" flipH="1">
              <a:off x="4601444" y="3478094"/>
              <a:ext cx="754303" cy="754303"/>
            </a:xfrm>
            <a:prstGeom prst="rect">
              <a:avLst/>
            </a:prstGeom>
            <a:solidFill>
              <a:srgbClr val="F2F5F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rot="10800000" flipH="1">
              <a:off x="4601444" y="2602892"/>
              <a:ext cx="754303" cy="754303"/>
            </a:xfrm>
            <a:prstGeom prst="rect">
              <a:avLst/>
            </a:prstGeom>
            <a:solidFill>
              <a:srgbClr val="DCDEE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6" name="Shape 96"/>
            <p:cNvSpPr/>
            <p:nvPr/>
          </p:nvSpPr>
          <p:spPr>
            <a:xfrm rot="10800000" flipH="1">
              <a:off x="4601444" y="6103696"/>
              <a:ext cx="754303" cy="754303"/>
            </a:xfrm>
            <a:prstGeom prst="rect">
              <a:avLst/>
            </a:prstGeom>
            <a:solidFill>
              <a:srgbClr val="DCDEE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7" name="Shape 97"/>
            <p:cNvSpPr/>
            <p:nvPr/>
          </p:nvSpPr>
          <p:spPr>
            <a:xfrm rot="10800000" flipH="1">
              <a:off x="5508148" y="5228496"/>
              <a:ext cx="754303" cy="754303"/>
            </a:xfrm>
            <a:prstGeom prst="rect">
              <a:avLst/>
            </a:prstGeom>
            <a:solidFill>
              <a:srgbClr val="F2F5F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8" name="Shape 98"/>
            <p:cNvSpPr/>
            <p:nvPr/>
          </p:nvSpPr>
          <p:spPr>
            <a:xfrm rot="10800000" flipH="1">
              <a:off x="6416389" y="5228496"/>
              <a:ext cx="754303" cy="754303"/>
            </a:xfrm>
            <a:prstGeom prst="rect">
              <a:avLst/>
            </a:prstGeom>
            <a:solidFill>
              <a:srgbClr val="8599B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9" name="Shape 99"/>
            <p:cNvSpPr/>
            <p:nvPr/>
          </p:nvSpPr>
          <p:spPr>
            <a:xfrm rot="10800000" flipH="1">
              <a:off x="5508148" y="6103696"/>
              <a:ext cx="754303" cy="754303"/>
            </a:xfrm>
            <a:prstGeom prst="rect">
              <a:avLst/>
            </a:prstGeom>
            <a:solidFill>
              <a:srgbClr val="DCDEE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0" name="Shape 100"/>
            <p:cNvSpPr/>
            <p:nvPr/>
          </p:nvSpPr>
          <p:spPr>
            <a:xfrm rot="10800000" flipH="1">
              <a:off x="7698947" y="475339"/>
              <a:ext cx="754303" cy="754303"/>
            </a:xfrm>
            <a:prstGeom prst="rect">
              <a:avLst/>
            </a:prstGeom>
            <a:solidFill>
              <a:srgbClr val="DCDEE4">
                <a:alpha val="2784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1" name="Shape 101"/>
            <p:cNvSpPr/>
            <p:nvPr/>
          </p:nvSpPr>
          <p:spPr>
            <a:xfrm rot="10800000" flipH="1">
              <a:off x="299741" y="4730447"/>
              <a:ext cx="754303" cy="754303"/>
            </a:xfrm>
            <a:prstGeom prst="rect">
              <a:avLst/>
            </a:prstGeom>
            <a:solidFill>
              <a:srgbClr val="DCDEE4">
                <a:alpha val="2784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2" name="Shape 102"/>
            <p:cNvSpPr/>
            <p:nvPr/>
          </p:nvSpPr>
          <p:spPr>
            <a:xfrm rot="10800000" flipH="1">
              <a:off x="1223158" y="5726544"/>
              <a:ext cx="754303" cy="754303"/>
            </a:xfrm>
            <a:prstGeom prst="rect">
              <a:avLst/>
            </a:prstGeom>
            <a:solidFill>
              <a:srgbClr val="DCDEE4">
                <a:alpha val="2784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pic>
        <p:nvPicPr>
          <p:cNvPr id="103" name="Shape 103" descr="C:\Users\amorales\Dropbox\Intern - Files\Logos\Belatrix\Plain orange.png"/>
          <p:cNvPicPr preferRelativeResize="0"/>
          <p:nvPr/>
        </p:nvPicPr>
        <p:blipFill rotWithShape="1">
          <a:blip r:embed="rId3">
            <a:alphaModFix/>
          </a:blip>
          <a:srcRect/>
          <a:stretch/>
        </p:blipFill>
        <p:spPr>
          <a:xfrm>
            <a:off x="471962" y="1606795"/>
            <a:ext cx="5557362" cy="956183"/>
          </a:xfrm>
          <a:prstGeom prst="rect">
            <a:avLst/>
          </a:prstGeom>
          <a:noFill/>
          <a:ln>
            <a:noFill/>
          </a:ln>
        </p:spPr>
      </p:pic>
      <p:sp>
        <p:nvSpPr>
          <p:cNvPr id="105" name="Shape 105"/>
          <p:cNvSpPr txBox="1"/>
          <p:nvPr/>
        </p:nvSpPr>
        <p:spPr>
          <a:xfrm>
            <a:off x="299740" y="5758585"/>
            <a:ext cx="3251309" cy="3451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0" i="1" u="none" strike="noStrike" cap="none" dirty="0">
                <a:solidFill>
                  <a:srgbClr val="262626"/>
                </a:solidFill>
                <a:latin typeface="Calibri"/>
                <a:ea typeface="Calibri"/>
                <a:cs typeface="Calibri"/>
                <a:sym typeface="Calibri"/>
              </a:rPr>
              <a:t>Juan Carlos Yovera </a:t>
            </a:r>
            <a:r>
              <a:rPr lang="en-US" sz="2000" b="0" i="1" u="none" strike="noStrike" cap="none" dirty="0" smtClean="0">
                <a:solidFill>
                  <a:srgbClr val="262626"/>
                </a:solidFill>
                <a:latin typeface="Calibri"/>
                <a:ea typeface="Calibri"/>
                <a:cs typeface="Calibri"/>
                <a:sym typeface="Calibri"/>
              </a:rPr>
              <a:t>Cruz</a:t>
            </a:r>
            <a:endParaRPr lang="en-US" sz="2000" b="0" i="1" u="none" strike="noStrike" cap="none" dirty="0">
              <a:solidFill>
                <a:srgbClr val="262626"/>
              </a:solidFill>
              <a:latin typeface="Calibri"/>
              <a:ea typeface="Calibri"/>
              <a:cs typeface="Calibri"/>
              <a:sym typeface="Calibri"/>
            </a:endParaRPr>
          </a:p>
        </p:txBody>
      </p:sp>
    </p:spTree>
    <p:extLst>
      <p:ext uri="{BB962C8B-B14F-4D97-AF65-F5344CB8AC3E}">
        <p14:creationId xmlns:p14="http://schemas.microsoft.com/office/powerpoint/2010/main" val="1959438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Components</a:t>
            </a:r>
            <a:endParaRPr lang="es-PE" sz="4000" dirty="0">
              <a:solidFill>
                <a:schemeClr val="accent6"/>
              </a:solidFill>
            </a:endParaRPr>
          </a:p>
        </p:txBody>
      </p:sp>
      <p:sp>
        <p:nvSpPr>
          <p:cNvPr id="5" name="Content Placeholder 4"/>
          <p:cNvSpPr>
            <a:spLocks noGrp="1"/>
          </p:cNvSpPr>
          <p:nvPr>
            <p:ph idx="1"/>
          </p:nvPr>
        </p:nvSpPr>
        <p:spPr>
          <a:xfrm>
            <a:off x="604435" y="1387176"/>
            <a:ext cx="8229600" cy="4525963"/>
          </a:xfrm>
        </p:spPr>
        <p:txBody>
          <a:bodyPr>
            <a:normAutofit/>
          </a:bodyPr>
          <a:lstStyle/>
          <a:p>
            <a:r>
              <a:rPr lang="es-PE" sz="2400" dirty="0"/>
              <a:t>Todas las aplicaciones de Angular2 están conformadas por componentes, los cuales forman un árbol de relaciones entre sí, un componente puede estar formado por otro o un conjunto de los mismos. Una aplicación tiene un componente raíz, que es el que contiene a todos los demás componentes, por lo general llamado </a:t>
            </a:r>
            <a:r>
              <a:rPr lang="es-PE" sz="2400" dirty="0" err="1"/>
              <a:t>app.component</a:t>
            </a:r>
            <a:r>
              <a:rPr lang="es-PE" sz="2400" dirty="0"/>
              <a:t>.</a:t>
            </a:r>
          </a:p>
        </p:txBody>
      </p:sp>
    </p:spTree>
    <p:extLst>
      <p:ext uri="{BB962C8B-B14F-4D97-AF65-F5344CB8AC3E}">
        <p14:creationId xmlns:p14="http://schemas.microsoft.com/office/powerpoint/2010/main" val="327355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Components</a:t>
            </a:r>
            <a:endParaRPr lang="es-PE" sz="4000" dirty="0">
              <a:solidFill>
                <a:schemeClr val="accent6"/>
              </a:solidFill>
            </a:endParaRPr>
          </a:p>
        </p:txBody>
      </p:sp>
      <p:pic>
        <p:nvPicPr>
          <p:cNvPr id="3" name="Picture 2"/>
          <p:cNvPicPr>
            <a:picLocks noChangeAspect="1"/>
          </p:cNvPicPr>
          <p:nvPr/>
        </p:nvPicPr>
        <p:blipFill>
          <a:blip r:embed="rId2"/>
          <a:stretch>
            <a:fillRect/>
          </a:stretch>
        </p:blipFill>
        <p:spPr>
          <a:xfrm>
            <a:off x="304800" y="2276475"/>
            <a:ext cx="8534400" cy="2305050"/>
          </a:xfrm>
          <a:prstGeom prst="rect">
            <a:avLst/>
          </a:prstGeom>
        </p:spPr>
      </p:pic>
    </p:spTree>
    <p:extLst>
      <p:ext uri="{BB962C8B-B14F-4D97-AF65-F5344CB8AC3E}">
        <p14:creationId xmlns:p14="http://schemas.microsoft.com/office/powerpoint/2010/main" val="3627523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6" y="946968"/>
            <a:ext cx="4672280" cy="4611004"/>
          </a:xfrm>
          <a:prstGeom prst="rect">
            <a:avLst/>
          </a:prstGeom>
        </p:spPr>
      </p:pic>
    </p:spTree>
    <p:extLst>
      <p:ext uri="{BB962C8B-B14F-4D97-AF65-F5344CB8AC3E}">
        <p14:creationId xmlns:p14="http://schemas.microsoft.com/office/powerpoint/2010/main" val="2886985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Components</a:t>
            </a:r>
            <a:endParaRPr lang="es-PE" sz="4000" dirty="0">
              <a:solidFill>
                <a:schemeClr val="accent6"/>
              </a:solidFill>
            </a:endParaRPr>
          </a:p>
        </p:txBody>
      </p:sp>
      <p:pic>
        <p:nvPicPr>
          <p:cNvPr id="2" name="Picture 1"/>
          <p:cNvPicPr>
            <a:picLocks noChangeAspect="1"/>
          </p:cNvPicPr>
          <p:nvPr/>
        </p:nvPicPr>
        <p:blipFill>
          <a:blip r:embed="rId2"/>
          <a:stretch>
            <a:fillRect/>
          </a:stretch>
        </p:blipFill>
        <p:spPr>
          <a:xfrm>
            <a:off x="381000" y="1790700"/>
            <a:ext cx="8382000" cy="3276600"/>
          </a:xfrm>
          <a:prstGeom prst="rect">
            <a:avLst/>
          </a:prstGeom>
        </p:spPr>
      </p:pic>
    </p:spTree>
    <p:extLst>
      <p:ext uri="{BB962C8B-B14F-4D97-AF65-F5344CB8AC3E}">
        <p14:creationId xmlns:p14="http://schemas.microsoft.com/office/powerpoint/2010/main" val="2352942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smtClean="0">
                <a:solidFill>
                  <a:schemeClr val="accent6"/>
                </a:solidFill>
              </a:rPr>
              <a:t>Modulo</a:t>
            </a:r>
            <a:endParaRPr lang="es-PE" sz="4000" dirty="0">
              <a:solidFill>
                <a:schemeClr val="accent6"/>
              </a:solidFill>
            </a:endParaRPr>
          </a:p>
        </p:txBody>
      </p:sp>
      <p:sp>
        <p:nvSpPr>
          <p:cNvPr id="5" name="Content Placeholder 4"/>
          <p:cNvSpPr>
            <a:spLocks noGrp="1"/>
          </p:cNvSpPr>
          <p:nvPr>
            <p:ph idx="1"/>
          </p:nvPr>
        </p:nvSpPr>
        <p:spPr>
          <a:xfrm>
            <a:off x="604435" y="1387176"/>
            <a:ext cx="8229600" cy="4525963"/>
          </a:xfrm>
        </p:spPr>
        <p:txBody>
          <a:bodyPr>
            <a:normAutofit fontScale="70000" lnSpcReduction="20000"/>
          </a:bodyPr>
          <a:lstStyle/>
          <a:p>
            <a:r>
              <a:rPr lang="es-PE" sz="2400" dirty="0" smtClean="0"/>
              <a:t>Las </a:t>
            </a:r>
            <a:r>
              <a:rPr lang="es-PE" sz="2400" dirty="0"/>
              <a:t>aplicaciones realizadas con Angular son modulares, se componen de muchos archivos y cada uno de ellos tiene una funcionalidad específica, ósea un propósito.</a:t>
            </a:r>
          </a:p>
          <a:p>
            <a:endParaRPr lang="es-PE" sz="2400" dirty="0"/>
          </a:p>
          <a:p>
            <a:r>
              <a:rPr lang="es-PE" sz="2400" dirty="0"/>
              <a:t>Después de crear un componente se debe exportar para poder usarse, cuando se exporte el componente se tendrá que hacer referencia al archivo que lo usará (una parte de la plantilla).</a:t>
            </a:r>
          </a:p>
          <a:p>
            <a:endParaRPr lang="es-PE" sz="2400" dirty="0"/>
          </a:p>
          <a:p>
            <a:r>
              <a:rPr lang="es-PE" sz="2400" dirty="0"/>
              <a:t>El proceso de exportación convierte dicho archivo que contiene una parte de la plantilla en un módulo.</a:t>
            </a:r>
          </a:p>
          <a:p>
            <a:endParaRPr lang="es-PE" sz="2400" dirty="0"/>
          </a:p>
          <a:p>
            <a:r>
              <a:rPr lang="es-PE" sz="2400" dirty="0"/>
              <a:t>El nombre que se escoge para el archivo obviando su extensión suele ser el nombre del módulo.</a:t>
            </a:r>
          </a:p>
          <a:p>
            <a:endParaRPr lang="es-PE" sz="2400" dirty="0"/>
          </a:p>
          <a:p>
            <a:r>
              <a:rPr lang="es-PE" sz="2400" dirty="0"/>
              <a:t>En las aplicación grandes es fácil que contenga muchos componentes y por consecuencia muchos módulos.</a:t>
            </a:r>
          </a:p>
          <a:p>
            <a:endParaRPr lang="es-PE" sz="2400" dirty="0"/>
          </a:p>
          <a:p>
            <a:r>
              <a:rPr lang="es-PE" sz="2400" dirty="0"/>
              <a:t>Para que un archivo se utilice como módulo se usará la instrucción </a:t>
            </a:r>
            <a:r>
              <a:rPr lang="es-PE" sz="2400" dirty="0" err="1"/>
              <a:t>export</a:t>
            </a:r>
            <a:r>
              <a:rPr lang="es-PE" sz="2400" dirty="0"/>
              <a:t>.</a:t>
            </a:r>
          </a:p>
        </p:txBody>
      </p:sp>
    </p:spTree>
    <p:extLst>
      <p:ext uri="{BB962C8B-B14F-4D97-AF65-F5344CB8AC3E}">
        <p14:creationId xmlns:p14="http://schemas.microsoft.com/office/powerpoint/2010/main" val="3770794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smtClean="0">
                <a:solidFill>
                  <a:schemeClr val="accent6"/>
                </a:solidFill>
              </a:rPr>
              <a:t>Modulo</a:t>
            </a:r>
            <a:endParaRPr lang="es-PE" sz="4000" dirty="0">
              <a:solidFill>
                <a:schemeClr val="accent6"/>
              </a:solidFill>
            </a:endParaRPr>
          </a:p>
        </p:txBody>
      </p:sp>
      <p:pic>
        <p:nvPicPr>
          <p:cNvPr id="3" name="Picture 2"/>
          <p:cNvPicPr>
            <a:picLocks noChangeAspect="1"/>
          </p:cNvPicPr>
          <p:nvPr/>
        </p:nvPicPr>
        <p:blipFill>
          <a:blip r:embed="rId2"/>
          <a:stretch>
            <a:fillRect/>
          </a:stretch>
        </p:blipFill>
        <p:spPr>
          <a:xfrm>
            <a:off x="357187" y="1828800"/>
            <a:ext cx="8429625" cy="3200400"/>
          </a:xfrm>
          <a:prstGeom prst="rect">
            <a:avLst/>
          </a:prstGeom>
        </p:spPr>
      </p:pic>
    </p:spTree>
    <p:extLst>
      <p:ext uri="{BB962C8B-B14F-4D97-AF65-F5344CB8AC3E}">
        <p14:creationId xmlns:p14="http://schemas.microsoft.com/office/powerpoint/2010/main" val="765138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smtClean="0">
                <a:solidFill>
                  <a:schemeClr val="accent6"/>
                </a:solidFill>
              </a:rPr>
              <a:t>Angular 2 </a:t>
            </a:r>
            <a:r>
              <a:rPr lang="es-PE" sz="4000" dirty="0" err="1" smtClean="0">
                <a:solidFill>
                  <a:schemeClr val="accent6"/>
                </a:solidFill>
              </a:rPr>
              <a:t>application</a:t>
            </a:r>
            <a:endParaRPr lang="es-PE" sz="4000" dirty="0">
              <a:solidFill>
                <a:schemeClr val="accent6"/>
              </a:solidFill>
            </a:endParaRPr>
          </a:p>
        </p:txBody>
      </p:sp>
      <p:pic>
        <p:nvPicPr>
          <p:cNvPr id="2" name="Picture 1"/>
          <p:cNvPicPr>
            <a:picLocks noChangeAspect="1"/>
          </p:cNvPicPr>
          <p:nvPr/>
        </p:nvPicPr>
        <p:blipFill>
          <a:blip r:embed="rId2"/>
          <a:stretch>
            <a:fillRect/>
          </a:stretch>
        </p:blipFill>
        <p:spPr>
          <a:xfrm>
            <a:off x="119062" y="1933575"/>
            <a:ext cx="8905875" cy="2990850"/>
          </a:xfrm>
          <a:prstGeom prst="rect">
            <a:avLst/>
          </a:prstGeom>
        </p:spPr>
      </p:pic>
    </p:spTree>
    <p:extLst>
      <p:ext uri="{BB962C8B-B14F-4D97-AF65-F5344CB8AC3E}">
        <p14:creationId xmlns:p14="http://schemas.microsoft.com/office/powerpoint/2010/main" val="625776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err="1">
                <a:solidFill>
                  <a:schemeClr val="accent6"/>
                </a:solidFill>
              </a:rPr>
              <a:t>Component</a:t>
            </a:r>
            <a:r>
              <a:rPr lang="es-PE" sz="4000" dirty="0">
                <a:solidFill>
                  <a:schemeClr val="accent6"/>
                </a:solidFill>
              </a:rPr>
              <a:t> </a:t>
            </a:r>
            <a:r>
              <a:rPr lang="es-PE" sz="4000" dirty="0" err="1">
                <a:solidFill>
                  <a:schemeClr val="accent6"/>
                </a:solidFill>
              </a:rPr>
              <a:t>Metadata</a:t>
            </a:r>
            <a:endParaRPr lang="es-PE" sz="4000" dirty="0">
              <a:solidFill>
                <a:schemeClr val="accent6"/>
              </a:solidFill>
            </a:endParaRPr>
          </a:p>
        </p:txBody>
      </p:sp>
      <p:sp>
        <p:nvSpPr>
          <p:cNvPr id="5" name="Content Placeholder 4"/>
          <p:cNvSpPr>
            <a:spLocks noGrp="1"/>
          </p:cNvSpPr>
          <p:nvPr>
            <p:ph idx="1"/>
          </p:nvPr>
        </p:nvSpPr>
        <p:spPr>
          <a:xfrm>
            <a:off x="604435" y="1387176"/>
            <a:ext cx="8229600" cy="4525963"/>
          </a:xfrm>
        </p:spPr>
        <p:txBody>
          <a:bodyPr>
            <a:normAutofit/>
          </a:bodyPr>
          <a:lstStyle/>
          <a:p>
            <a:r>
              <a:rPr lang="es-PE" sz="2400" dirty="0"/>
              <a:t>Una clase se convierte en un componente cuando nosotros le damos </a:t>
            </a:r>
            <a:r>
              <a:rPr lang="es-PE" sz="2400" b="1" dirty="0"/>
              <a:t>metadatos</a:t>
            </a:r>
            <a:r>
              <a:rPr lang="es-PE" sz="2400" dirty="0"/>
              <a:t>.</a:t>
            </a:r>
            <a:br>
              <a:rPr lang="es-PE" sz="2400" dirty="0"/>
            </a:br>
            <a:r>
              <a:rPr lang="es-PE" sz="2400" dirty="0"/>
              <a:t>Angular necesita los metadatos para </a:t>
            </a:r>
            <a:r>
              <a:rPr lang="es-PE" sz="2400" b="1" dirty="0"/>
              <a:t>componer la vista</a:t>
            </a:r>
            <a:r>
              <a:rPr lang="es-PE" sz="2400" dirty="0"/>
              <a:t> y para saber cómo el componente va a interactuar con las otras partes de la aplicación.</a:t>
            </a:r>
          </a:p>
          <a:p>
            <a:r>
              <a:rPr lang="es-PE" sz="2400" dirty="0"/>
              <a:t>Para definir componentes de metadatos se usa la función </a:t>
            </a:r>
            <a:r>
              <a:rPr lang="es-PE" sz="2400" b="1" dirty="0" err="1"/>
              <a:t>component</a:t>
            </a:r>
            <a:r>
              <a:rPr lang="es-PE" sz="2400" dirty="0"/>
              <a:t> de Angular.</a:t>
            </a:r>
            <a:br>
              <a:rPr lang="es-PE" sz="2400" dirty="0"/>
            </a:br>
            <a:r>
              <a:rPr lang="es-PE" sz="2400" dirty="0"/>
              <a:t>Para tener acceso a dicha función debemos importarla desde la principal librería de Angular llamada</a:t>
            </a:r>
            <a:r>
              <a:rPr lang="es-PE" sz="2400" b="1" dirty="0"/>
              <a:t>angular2/</a:t>
            </a:r>
            <a:r>
              <a:rPr lang="es-PE" sz="2400" b="1" dirty="0" err="1"/>
              <a:t>core</a:t>
            </a:r>
            <a:r>
              <a:rPr lang="es-PE" sz="2400" dirty="0"/>
              <a:t>.</a:t>
            </a:r>
          </a:p>
        </p:txBody>
      </p:sp>
    </p:spTree>
    <p:extLst>
      <p:ext uri="{BB962C8B-B14F-4D97-AF65-F5344CB8AC3E}">
        <p14:creationId xmlns:p14="http://schemas.microsoft.com/office/powerpoint/2010/main" val="1035567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a:solidFill>
                  <a:schemeClr val="accent6"/>
                </a:solidFill>
              </a:rPr>
              <a:t>Estructura componente</a:t>
            </a:r>
          </a:p>
        </p:txBody>
      </p:sp>
      <p:sp>
        <p:nvSpPr>
          <p:cNvPr id="5" name="Content Placeholder 4"/>
          <p:cNvSpPr>
            <a:spLocks noGrp="1"/>
          </p:cNvSpPr>
          <p:nvPr>
            <p:ph idx="1"/>
          </p:nvPr>
        </p:nvSpPr>
        <p:spPr>
          <a:xfrm>
            <a:off x="604435" y="1387176"/>
            <a:ext cx="8229600" cy="4525963"/>
          </a:xfrm>
        </p:spPr>
        <p:txBody>
          <a:bodyPr>
            <a:normAutofit/>
          </a:bodyPr>
          <a:lstStyle/>
          <a:p>
            <a:pPr marL="0" indent="0">
              <a:buNone/>
            </a:pPr>
            <a:r>
              <a:rPr lang="es-PE" sz="2400" dirty="0"/>
              <a:t>Un componente está compuesto principalmente por:</a:t>
            </a:r>
          </a:p>
          <a:p>
            <a:r>
              <a:rPr lang="es-PE" sz="2400" dirty="0"/>
              <a:t>Parte </a:t>
            </a:r>
            <a:r>
              <a:rPr lang="es-PE" sz="2400" b="1" dirty="0" smtClean="0"/>
              <a:t>importación</a:t>
            </a:r>
            <a:endParaRPr lang="es-PE" sz="2400" dirty="0"/>
          </a:p>
          <a:p>
            <a:pPr lvl="1"/>
            <a:r>
              <a:rPr lang="es-PE" sz="2000" dirty="0" smtClean="0"/>
              <a:t>Importamos </a:t>
            </a:r>
            <a:r>
              <a:rPr lang="es-PE" sz="2000" dirty="0"/>
              <a:t>la biblioteca principal de Angular para acceder a sus funcionalidades.</a:t>
            </a:r>
          </a:p>
        </p:txBody>
      </p:sp>
      <p:pic>
        <p:nvPicPr>
          <p:cNvPr id="3" name="Picture 2"/>
          <p:cNvPicPr>
            <a:picLocks noChangeAspect="1"/>
          </p:cNvPicPr>
          <p:nvPr/>
        </p:nvPicPr>
        <p:blipFill>
          <a:blip r:embed="rId2"/>
          <a:stretch>
            <a:fillRect/>
          </a:stretch>
        </p:blipFill>
        <p:spPr>
          <a:xfrm>
            <a:off x="892129" y="2999168"/>
            <a:ext cx="6577617" cy="696454"/>
          </a:xfrm>
          <a:prstGeom prst="rect">
            <a:avLst/>
          </a:prstGeom>
        </p:spPr>
      </p:pic>
    </p:spTree>
    <p:extLst>
      <p:ext uri="{BB962C8B-B14F-4D97-AF65-F5344CB8AC3E}">
        <p14:creationId xmlns:p14="http://schemas.microsoft.com/office/powerpoint/2010/main" val="1522953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a:solidFill>
                  <a:schemeClr val="accent6"/>
                </a:solidFill>
              </a:rPr>
              <a:t>Estructura componente</a:t>
            </a:r>
          </a:p>
        </p:txBody>
      </p:sp>
      <p:sp>
        <p:nvSpPr>
          <p:cNvPr id="5" name="Content Placeholder 4"/>
          <p:cNvSpPr>
            <a:spLocks noGrp="1"/>
          </p:cNvSpPr>
          <p:nvPr>
            <p:ph idx="1"/>
          </p:nvPr>
        </p:nvSpPr>
        <p:spPr>
          <a:xfrm>
            <a:off x="604435" y="1387176"/>
            <a:ext cx="8229600" cy="4525963"/>
          </a:xfrm>
        </p:spPr>
        <p:txBody>
          <a:bodyPr>
            <a:normAutofit/>
          </a:bodyPr>
          <a:lstStyle/>
          <a:p>
            <a:r>
              <a:rPr lang="es-PE" sz="2400" dirty="0"/>
              <a:t>Parte </a:t>
            </a:r>
            <a:r>
              <a:rPr lang="es-PE" sz="2400" b="1" dirty="0"/>
              <a:t>metadatos</a:t>
            </a:r>
            <a:endParaRPr lang="es-PE" sz="2400" dirty="0"/>
          </a:p>
          <a:p>
            <a:pPr lvl="1"/>
            <a:r>
              <a:rPr lang="es-PE" sz="2000" b="1" dirty="0" smtClean="0"/>
              <a:t>Selector</a:t>
            </a:r>
            <a:r>
              <a:rPr lang="es-PE" sz="2000" dirty="0"/>
              <a:t>: hace referencia a nuestro elemento CSS que se encuentra lógicamente integrado en nuestro código HTML. En nuestro ejemplo sería</a:t>
            </a:r>
            <a:r>
              <a:rPr lang="es-PE" sz="2000" dirty="0" smtClean="0"/>
              <a:t>:</a:t>
            </a:r>
            <a:r>
              <a:rPr lang="es-PE" sz="2000" dirty="0"/>
              <a:t/>
            </a:r>
            <a:br>
              <a:rPr lang="es-PE" sz="2000" dirty="0"/>
            </a:br>
            <a:r>
              <a:rPr lang="es-PE" sz="2000" b="1" dirty="0"/>
              <a:t>selector: ‘etiqueta-</a:t>
            </a:r>
            <a:r>
              <a:rPr lang="es-PE" sz="2000" b="1" dirty="0" err="1"/>
              <a:t>index</a:t>
            </a:r>
            <a:r>
              <a:rPr lang="es-PE" sz="2000" b="1" dirty="0"/>
              <a:t>’</a:t>
            </a:r>
            <a:r>
              <a:rPr lang="es-PE" sz="2000" dirty="0"/>
              <a:t/>
            </a:r>
            <a:br>
              <a:rPr lang="es-PE" sz="2000" dirty="0"/>
            </a:br>
            <a:r>
              <a:rPr lang="es-PE" sz="2000" dirty="0"/>
              <a:t>Por lo tanto nuestro selector siempre deberá existir en nuestro archivo HTML principal, en nuestro caso llamado index.html</a:t>
            </a:r>
          </a:p>
          <a:p>
            <a:pPr lvl="1"/>
            <a:r>
              <a:rPr lang="es-PE" sz="2000" b="1" dirty="0" err="1" smtClean="0"/>
              <a:t>Template</a:t>
            </a:r>
            <a:r>
              <a:rPr lang="es-PE" sz="2000" dirty="0"/>
              <a:t>: Hace referencia a nuestra plantilla HTML, si escogemos incluir la ruta se usará el </a:t>
            </a:r>
            <a:r>
              <a:rPr lang="es-PE" sz="2000" dirty="0" smtClean="0"/>
              <a:t>atributo </a:t>
            </a:r>
            <a:r>
              <a:rPr lang="es-PE" sz="2000" b="1" dirty="0" err="1" smtClean="0"/>
              <a:t>templateUrl</a:t>
            </a:r>
            <a:r>
              <a:rPr lang="es-PE" sz="2000" dirty="0"/>
              <a:t> como se muestra a continuación:</a:t>
            </a:r>
          </a:p>
        </p:txBody>
      </p:sp>
      <p:pic>
        <p:nvPicPr>
          <p:cNvPr id="2" name="Picture 1"/>
          <p:cNvPicPr>
            <a:picLocks noChangeAspect="1"/>
          </p:cNvPicPr>
          <p:nvPr/>
        </p:nvPicPr>
        <p:blipFill>
          <a:blip r:embed="rId2"/>
          <a:stretch>
            <a:fillRect/>
          </a:stretch>
        </p:blipFill>
        <p:spPr>
          <a:xfrm>
            <a:off x="1174034" y="4907454"/>
            <a:ext cx="7258700" cy="669098"/>
          </a:xfrm>
          <a:prstGeom prst="rect">
            <a:avLst/>
          </a:prstGeom>
        </p:spPr>
      </p:pic>
    </p:spTree>
    <p:extLst>
      <p:ext uri="{BB962C8B-B14F-4D97-AF65-F5344CB8AC3E}">
        <p14:creationId xmlns:p14="http://schemas.microsoft.com/office/powerpoint/2010/main" val="665247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7"/>
            <a:ext cx="7569200" cy="1373187"/>
          </a:xfrm>
        </p:spPr>
        <p:txBody>
          <a:bodyPr>
            <a:normAutofit/>
          </a:bodyPr>
          <a:lstStyle/>
          <a:p>
            <a:pPr algn="l"/>
            <a:r>
              <a:rPr lang="en-US" sz="4000" dirty="0" smtClean="0">
                <a:solidFill>
                  <a:schemeClr val="accent6"/>
                </a:solidFill>
              </a:rPr>
              <a:t>Overview</a:t>
            </a:r>
            <a:endParaRPr lang="en-US" sz="4000" dirty="0">
              <a:solidFill>
                <a:schemeClr val="accent6"/>
              </a:solidFill>
            </a:endParaRPr>
          </a:p>
        </p:txBody>
      </p:sp>
      <p:sp>
        <p:nvSpPr>
          <p:cNvPr id="54" name="Rectangle 53"/>
          <p:cNvSpPr/>
          <p:nvPr/>
        </p:nvSpPr>
        <p:spPr>
          <a:xfrm>
            <a:off x="8957735" y="1838326"/>
            <a:ext cx="186266" cy="1127511"/>
          </a:xfrm>
          <a:prstGeom prst="rect">
            <a:avLst/>
          </a:prstGeom>
          <a:solidFill>
            <a:srgbClr val="8599B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96273" y="3856182"/>
            <a:ext cx="184666" cy="369332"/>
          </a:xfrm>
          <a:prstGeom prst="rect">
            <a:avLst/>
          </a:prstGeom>
          <a:noFill/>
        </p:spPr>
        <p:txBody>
          <a:bodyPr wrap="none" rtlCol="0">
            <a:spAutoFit/>
          </a:bodyPr>
          <a:lstStyle/>
          <a:p>
            <a:endParaRPr lang="en-US" dirty="0"/>
          </a:p>
        </p:txBody>
      </p:sp>
      <p:sp>
        <p:nvSpPr>
          <p:cNvPr id="63" name="Rectangle 62"/>
          <p:cNvSpPr/>
          <p:nvPr/>
        </p:nvSpPr>
        <p:spPr>
          <a:xfrm flipV="1">
            <a:off x="1601075" y="5815473"/>
            <a:ext cx="517810" cy="508056"/>
          </a:xfrm>
          <a:prstGeom prst="rect">
            <a:avLst/>
          </a:prstGeom>
          <a:solidFill>
            <a:srgbClr val="8599B0">
              <a:alpha val="2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flipV="1">
            <a:off x="266700" y="5486400"/>
            <a:ext cx="813954" cy="837129"/>
          </a:xfrm>
          <a:prstGeom prst="rect">
            <a:avLst/>
          </a:prstGeom>
          <a:solidFill>
            <a:srgbClr val="DCDE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flipV="1">
            <a:off x="7698948" y="475339"/>
            <a:ext cx="754304" cy="754304"/>
          </a:xfrm>
          <a:prstGeom prst="rect">
            <a:avLst/>
          </a:prstGeom>
          <a:solidFill>
            <a:srgbClr val="DCDEE4">
              <a:alpha val="2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8" name="Content Placeholder 4"/>
          <p:cNvGraphicFramePr>
            <a:graphicFrameLocks noGrp="1"/>
          </p:cNvGraphicFramePr>
          <p:nvPr>
            <p:ph idx="1"/>
            <p:extLst/>
          </p:nvPr>
        </p:nvGraphicFramePr>
        <p:xfrm>
          <a:off x="333717" y="1430344"/>
          <a:ext cx="8449675" cy="4803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6855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err="1">
                <a:solidFill>
                  <a:schemeClr val="accent6"/>
                </a:solidFill>
              </a:rPr>
              <a:t>Component</a:t>
            </a:r>
            <a:r>
              <a:rPr lang="es-PE" sz="4000" dirty="0">
                <a:solidFill>
                  <a:schemeClr val="accent6"/>
                </a:solidFill>
              </a:rPr>
              <a:t> </a:t>
            </a:r>
            <a:r>
              <a:rPr lang="es-PE" sz="4000" dirty="0" err="1">
                <a:solidFill>
                  <a:schemeClr val="accent6"/>
                </a:solidFill>
              </a:rPr>
              <a:t>Metadata</a:t>
            </a:r>
            <a:endParaRPr lang="es-PE" sz="4000" dirty="0">
              <a:solidFill>
                <a:schemeClr val="accent6"/>
              </a:solidFill>
            </a:endParaRPr>
          </a:p>
        </p:txBody>
      </p:sp>
      <p:pic>
        <p:nvPicPr>
          <p:cNvPr id="3" name="Picture 2"/>
          <p:cNvPicPr>
            <a:picLocks noChangeAspect="1"/>
          </p:cNvPicPr>
          <p:nvPr/>
        </p:nvPicPr>
        <p:blipFill>
          <a:blip r:embed="rId2"/>
          <a:stretch>
            <a:fillRect/>
          </a:stretch>
        </p:blipFill>
        <p:spPr>
          <a:xfrm>
            <a:off x="266700" y="1271587"/>
            <a:ext cx="8610600" cy="4314825"/>
          </a:xfrm>
          <a:prstGeom prst="rect">
            <a:avLst/>
          </a:prstGeom>
        </p:spPr>
      </p:pic>
    </p:spTree>
    <p:extLst>
      <p:ext uri="{BB962C8B-B14F-4D97-AF65-F5344CB8AC3E}">
        <p14:creationId xmlns:p14="http://schemas.microsoft.com/office/powerpoint/2010/main" val="86315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a:solidFill>
                  <a:schemeClr val="accent6"/>
                </a:solidFill>
              </a:rPr>
              <a:t>Inyección de Dependencias</a:t>
            </a:r>
          </a:p>
        </p:txBody>
      </p:sp>
      <p:sp>
        <p:nvSpPr>
          <p:cNvPr id="5" name="Content Placeholder 4"/>
          <p:cNvSpPr>
            <a:spLocks noGrp="1"/>
          </p:cNvSpPr>
          <p:nvPr>
            <p:ph idx="1"/>
          </p:nvPr>
        </p:nvSpPr>
        <p:spPr>
          <a:xfrm>
            <a:off x="604435" y="1387176"/>
            <a:ext cx="8229600" cy="4525963"/>
          </a:xfrm>
        </p:spPr>
        <p:txBody>
          <a:bodyPr>
            <a:normAutofit/>
          </a:bodyPr>
          <a:lstStyle/>
          <a:p>
            <a:r>
              <a:rPr lang="es-PE" sz="2400" dirty="0"/>
              <a:t>La inyección de dependencias es un importante patrón de diseño de la aplicación. Angular tiene su propio marco de inyección de dependencias, y realmente no se puede construir una aplicación angular sin ella. De esta manera importamos un servicio a un componente:</a:t>
            </a:r>
            <a:endParaRPr lang="es-PE" sz="2000" dirty="0"/>
          </a:p>
        </p:txBody>
      </p:sp>
      <p:sp>
        <p:nvSpPr>
          <p:cNvPr id="8" name="Rectangle 7"/>
          <p:cNvSpPr/>
          <p:nvPr/>
        </p:nvSpPr>
        <p:spPr>
          <a:xfrm>
            <a:off x="1152659" y="3767071"/>
            <a:ext cx="6329966" cy="646331"/>
          </a:xfrm>
          <a:prstGeom prst="rect">
            <a:avLst/>
          </a:prstGeom>
          <a:solidFill>
            <a:schemeClr val="bg1">
              <a:lumMod val="50000"/>
            </a:schemeClr>
          </a:solidFill>
        </p:spPr>
        <p:txBody>
          <a:bodyPr wrap="square">
            <a:spAutoFit/>
          </a:bodyPr>
          <a:lstStyle/>
          <a:p>
            <a:r>
              <a:rPr lang="es-PE" dirty="0">
                <a:solidFill>
                  <a:schemeClr val="bg1"/>
                </a:solidFill>
              </a:rPr>
              <a:t>constructor(</a:t>
            </a:r>
          </a:p>
          <a:p>
            <a:r>
              <a:rPr lang="es-PE" dirty="0" err="1">
                <a:solidFill>
                  <a:schemeClr val="bg1"/>
                </a:solidFill>
              </a:rPr>
              <a:t>private</a:t>
            </a:r>
            <a:r>
              <a:rPr lang="es-PE" dirty="0">
                <a:solidFill>
                  <a:schemeClr val="bg1"/>
                </a:solidFill>
              </a:rPr>
              <a:t> _</a:t>
            </a:r>
            <a:r>
              <a:rPr lang="es-PE" dirty="0" err="1">
                <a:solidFill>
                  <a:schemeClr val="bg1"/>
                </a:solidFill>
              </a:rPr>
              <a:t>loginService</a:t>
            </a:r>
            <a:r>
              <a:rPr lang="es-PE" dirty="0">
                <a:solidFill>
                  <a:schemeClr val="bg1"/>
                </a:solidFill>
              </a:rPr>
              <a:t>: </a:t>
            </a:r>
            <a:r>
              <a:rPr lang="es-PE" dirty="0" err="1">
                <a:solidFill>
                  <a:schemeClr val="bg1"/>
                </a:solidFill>
              </a:rPr>
              <a:t>LoginService</a:t>
            </a:r>
            <a:r>
              <a:rPr lang="es-PE" dirty="0">
                <a:solidFill>
                  <a:schemeClr val="bg1"/>
                </a:solidFill>
              </a:rPr>
              <a:t>);</a:t>
            </a:r>
          </a:p>
        </p:txBody>
      </p:sp>
      <p:sp>
        <p:nvSpPr>
          <p:cNvPr id="11" name="Rectangle 10"/>
          <p:cNvSpPr/>
          <p:nvPr/>
        </p:nvSpPr>
        <p:spPr>
          <a:xfrm>
            <a:off x="1152659" y="4804636"/>
            <a:ext cx="6510270" cy="923330"/>
          </a:xfrm>
          <a:prstGeom prst="rect">
            <a:avLst/>
          </a:prstGeom>
          <a:solidFill>
            <a:schemeClr val="bg1">
              <a:lumMod val="50000"/>
            </a:schemeClr>
          </a:solidFill>
        </p:spPr>
        <p:txBody>
          <a:bodyPr wrap="square">
            <a:spAutoFit/>
          </a:bodyPr>
          <a:lstStyle/>
          <a:p>
            <a:r>
              <a:rPr lang="es-PE" dirty="0">
                <a:solidFill>
                  <a:schemeClr val="bg1"/>
                </a:solidFill>
              </a:rPr>
              <a:t>@</a:t>
            </a:r>
            <a:r>
              <a:rPr lang="es-PE" dirty="0" err="1">
                <a:solidFill>
                  <a:schemeClr val="accent1">
                    <a:lumMod val="60000"/>
                    <a:lumOff val="40000"/>
                  </a:schemeClr>
                </a:solidFill>
              </a:rPr>
              <a:t>Component</a:t>
            </a:r>
            <a:r>
              <a:rPr lang="es-PE" dirty="0">
                <a:solidFill>
                  <a:schemeClr val="bg1"/>
                </a:solidFill>
              </a:rPr>
              <a:t>({</a:t>
            </a:r>
          </a:p>
          <a:p>
            <a:r>
              <a:rPr lang="es-PE" dirty="0">
                <a:solidFill>
                  <a:schemeClr val="bg1"/>
                </a:solidFill>
              </a:rPr>
              <a:t>  </a:t>
            </a:r>
            <a:r>
              <a:rPr lang="es-PE" dirty="0" err="1">
                <a:solidFill>
                  <a:schemeClr val="bg1"/>
                </a:solidFill>
              </a:rPr>
              <a:t>providers</a:t>
            </a:r>
            <a:r>
              <a:rPr lang="es-PE" dirty="0">
                <a:solidFill>
                  <a:schemeClr val="bg1"/>
                </a:solidFill>
              </a:rPr>
              <a:t>: [</a:t>
            </a:r>
            <a:r>
              <a:rPr lang="es-PE" dirty="0" err="1">
                <a:solidFill>
                  <a:schemeClr val="bg1"/>
                </a:solidFill>
              </a:rPr>
              <a:t>LoginService</a:t>
            </a:r>
            <a:r>
              <a:rPr lang="es-PE" dirty="0">
                <a:solidFill>
                  <a:schemeClr val="bg1"/>
                </a:solidFill>
              </a:rPr>
              <a:t>]</a:t>
            </a:r>
          </a:p>
          <a:p>
            <a:r>
              <a:rPr lang="es-PE" dirty="0">
                <a:solidFill>
                  <a:schemeClr val="bg1"/>
                </a:solidFill>
              </a:rPr>
              <a:t>})</a:t>
            </a:r>
          </a:p>
        </p:txBody>
      </p:sp>
    </p:spTree>
    <p:extLst>
      <p:ext uri="{BB962C8B-B14F-4D97-AF65-F5344CB8AC3E}">
        <p14:creationId xmlns:p14="http://schemas.microsoft.com/office/powerpoint/2010/main" val="3050178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a:solidFill>
                  <a:schemeClr val="accent6"/>
                </a:solidFill>
              </a:rPr>
              <a:t>Inyección de Dependencias</a:t>
            </a:r>
          </a:p>
        </p:txBody>
      </p:sp>
      <p:pic>
        <p:nvPicPr>
          <p:cNvPr id="3" name="Picture 2"/>
          <p:cNvPicPr>
            <a:picLocks noChangeAspect="1"/>
          </p:cNvPicPr>
          <p:nvPr/>
        </p:nvPicPr>
        <p:blipFill>
          <a:blip r:embed="rId2"/>
          <a:stretch>
            <a:fillRect/>
          </a:stretch>
        </p:blipFill>
        <p:spPr>
          <a:xfrm>
            <a:off x="221289" y="2056934"/>
            <a:ext cx="8769083" cy="3120373"/>
          </a:xfrm>
          <a:prstGeom prst="rect">
            <a:avLst/>
          </a:prstGeom>
        </p:spPr>
      </p:pic>
    </p:spTree>
    <p:extLst>
      <p:ext uri="{BB962C8B-B14F-4D97-AF65-F5344CB8AC3E}">
        <p14:creationId xmlns:p14="http://schemas.microsoft.com/office/powerpoint/2010/main" val="2721933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2" name="Rectangle 1"/>
          <p:cNvSpPr/>
          <p:nvPr/>
        </p:nvSpPr>
        <p:spPr>
          <a:xfrm>
            <a:off x="785611" y="3060029"/>
            <a:ext cx="7972023" cy="1200329"/>
          </a:xfrm>
          <a:prstGeom prst="rect">
            <a:avLst/>
          </a:prstGeom>
          <a:solidFill>
            <a:schemeClr val="bg1">
              <a:lumMod val="95000"/>
            </a:schemeClr>
          </a:solidFill>
        </p:spPr>
        <p:txBody>
          <a:bodyPr wrap="square">
            <a:spAutoFit/>
          </a:bodyPr>
          <a:lstStyle/>
          <a:p>
            <a:r>
              <a:rPr lang="en-US" dirty="0">
                <a:solidFill>
                  <a:srgbClr val="2F6F9F"/>
                </a:solidFill>
                <a:latin typeface="Courier New" panose="02070309020205020404" pitchFamily="49" charset="0"/>
              </a:rPr>
              <a:t/>
            </a:r>
            <a:br>
              <a:rPr lang="en-US" dirty="0">
                <a:solidFill>
                  <a:srgbClr val="2F6F9F"/>
                </a:solidFill>
                <a:latin typeface="Courier New" panose="02070309020205020404" pitchFamily="49" charset="0"/>
              </a:rPr>
            </a:br>
            <a:r>
              <a:rPr lang="en-US" dirty="0">
                <a:solidFill>
                  <a:srgbClr val="2F6F9F"/>
                </a:solidFill>
                <a:latin typeface="Courier New" panose="02070309020205020404" pitchFamily="49" charset="0"/>
              </a:rPr>
              <a:t>&lt;div&gt;</a:t>
            </a:r>
            <a:r>
              <a:rPr lang="en-US" dirty="0">
                <a:solidFill>
                  <a:srgbClr val="222222"/>
                </a:solidFill>
                <a:latin typeface="Courier New" panose="02070309020205020404" pitchFamily="49" charset="0"/>
              </a:rPr>
              <a:t> Hello my name is {{name}} and I like {{thing}} quite a lot. </a:t>
            </a:r>
            <a:r>
              <a:rPr lang="en-US" dirty="0">
                <a:solidFill>
                  <a:srgbClr val="2F6F9F"/>
                </a:solidFill>
                <a:latin typeface="Courier New" panose="02070309020205020404" pitchFamily="49" charset="0"/>
              </a:rPr>
              <a:t>&lt;/div&gt;</a:t>
            </a:r>
            <a:r>
              <a:rPr lang="en-US" dirty="0">
                <a:solidFill>
                  <a:srgbClr val="222222"/>
                </a:solidFill>
                <a:latin typeface="Courier New" panose="02070309020205020404" pitchFamily="49" charset="0"/>
              </a:rPr>
              <a:t> </a:t>
            </a:r>
            <a:r>
              <a:rPr lang="en-US" dirty="0"/>
              <a:t/>
            </a:r>
            <a:br>
              <a:rPr lang="en-US" dirty="0"/>
            </a:br>
            <a:endParaRPr lang="es-PE" dirty="0"/>
          </a:p>
        </p:txBody>
      </p:sp>
      <p:sp>
        <p:nvSpPr>
          <p:cNvPr id="7" name="TextBox 6"/>
          <p:cNvSpPr txBox="1"/>
          <p:nvPr/>
        </p:nvSpPr>
        <p:spPr>
          <a:xfrm>
            <a:off x="695458" y="1365160"/>
            <a:ext cx="7881871" cy="1015663"/>
          </a:xfrm>
          <a:prstGeom prst="rect">
            <a:avLst/>
          </a:prstGeom>
          <a:noFill/>
        </p:spPr>
        <p:txBody>
          <a:bodyPr wrap="square" rtlCol="0">
            <a:spAutoFit/>
          </a:bodyPr>
          <a:lstStyle/>
          <a:p>
            <a:r>
              <a:rPr lang="es-PE" sz="2400" b="1" dirty="0" smtClean="0"/>
              <a:t>{ } : </a:t>
            </a:r>
            <a:r>
              <a:rPr lang="es-PE" sz="2400" b="1" dirty="0" err="1" smtClean="0"/>
              <a:t>Rendering</a:t>
            </a:r>
            <a:endParaRPr lang="es-PE" sz="2400" b="1" dirty="0" smtClean="0"/>
          </a:p>
          <a:p>
            <a:endParaRPr lang="es-PE" dirty="0"/>
          </a:p>
          <a:p>
            <a:r>
              <a:rPr lang="es-PE" dirty="0" smtClean="0"/>
              <a:t>Para </a:t>
            </a:r>
            <a:r>
              <a:rPr lang="es-PE" dirty="0" err="1" smtClean="0"/>
              <a:t>renderizar</a:t>
            </a:r>
            <a:r>
              <a:rPr lang="es-PE" dirty="0" smtClean="0"/>
              <a:t> un valor, podemos usar la sintaxis </a:t>
            </a:r>
            <a:r>
              <a:rPr lang="es-PE" dirty="0" err="1" smtClean="0"/>
              <a:t>double-curly</a:t>
            </a:r>
            <a:r>
              <a:rPr lang="es-PE" dirty="0" smtClean="0"/>
              <a:t> </a:t>
            </a:r>
            <a:endParaRPr lang="es-PE" dirty="0"/>
          </a:p>
        </p:txBody>
      </p:sp>
    </p:spTree>
    <p:extLst>
      <p:ext uri="{BB962C8B-B14F-4D97-AF65-F5344CB8AC3E}">
        <p14:creationId xmlns:p14="http://schemas.microsoft.com/office/powerpoint/2010/main" val="1537478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365160"/>
            <a:ext cx="7881871" cy="1015663"/>
          </a:xfrm>
          <a:prstGeom prst="rect">
            <a:avLst/>
          </a:prstGeom>
          <a:noFill/>
        </p:spPr>
        <p:txBody>
          <a:bodyPr wrap="square" rtlCol="0">
            <a:spAutoFit/>
          </a:bodyPr>
          <a:lstStyle/>
          <a:p>
            <a:r>
              <a:rPr lang="es-PE" sz="2400" b="1" dirty="0" smtClean="0"/>
              <a:t>[ ] :</a:t>
            </a:r>
            <a:r>
              <a:rPr lang="es-PE" sz="2400" b="1" dirty="0" err="1" smtClean="0"/>
              <a:t>Binding</a:t>
            </a:r>
            <a:r>
              <a:rPr lang="es-PE" sz="2400" b="1" dirty="0" smtClean="0"/>
              <a:t> </a:t>
            </a:r>
            <a:r>
              <a:rPr lang="es-PE" sz="2400" b="1" dirty="0" err="1" smtClean="0"/>
              <a:t>Properties</a:t>
            </a:r>
            <a:endParaRPr lang="es-PE" sz="2400" b="1" dirty="0" smtClean="0"/>
          </a:p>
          <a:p>
            <a:endParaRPr lang="es-PE" b="1" dirty="0"/>
          </a:p>
          <a:p>
            <a:r>
              <a:rPr lang="es-PE" dirty="0" smtClean="0"/>
              <a:t>Para resolver y agregar </a:t>
            </a:r>
            <a:r>
              <a:rPr lang="es-PE" dirty="0" err="1" smtClean="0"/>
              <a:t>bind</a:t>
            </a:r>
            <a:r>
              <a:rPr lang="es-PE" dirty="0" smtClean="0"/>
              <a:t> a una variable en un componente, usamos [ ] </a:t>
            </a:r>
            <a:r>
              <a:rPr lang="es-PE" dirty="0" err="1" smtClean="0"/>
              <a:t>syntax</a:t>
            </a:r>
            <a:r>
              <a:rPr lang="es-PE" dirty="0" smtClean="0"/>
              <a:t>.</a:t>
            </a:r>
            <a:endParaRPr lang="es-PE" dirty="0"/>
          </a:p>
        </p:txBody>
      </p:sp>
      <p:sp>
        <p:nvSpPr>
          <p:cNvPr id="3" name="Rectangle 2"/>
          <p:cNvSpPr/>
          <p:nvPr/>
        </p:nvSpPr>
        <p:spPr>
          <a:xfrm>
            <a:off x="720780" y="3126037"/>
            <a:ext cx="8165207" cy="369332"/>
          </a:xfrm>
          <a:prstGeom prst="rect">
            <a:avLst/>
          </a:prstGeom>
          <a:solidFill>
            <a:schemeClr val="bg1">
              <a:lumMod val="95000"/>
            </a:schemeClr>
          </a:solidFill>
        </p:spPr>
        <p:txBody>
          <a:bodyPr wrap="square">
            <a:spAutoFit/>
          </a:bodyPr>
          <a:lstStyle/>
          <a:p>
            <a:r>
              <a:rPr lang="es-PE" dirty="0">
                <a:solidFill>
                  <a:srgbClr val="2F6F9F"/>
                </a:solidFill>
                <a:latin typeface="Courier New" panose="02070309020205020404" pitchFamily="49" charset="0"/>
              </a:rPr>
              <a:t>&lt;video-control</a:t>
            </a:r>
            <a:r>
              <a:rPr lang="es-PE" dirty="0">
                <a:solidFill>
                  <a:srgbClr val="222222"/>
                </a:solidFill>
                <a:latin typeface="Courier New" panose="02070309020205020404" pitchFamily="49" charset="0"/>
              </a:rPr>
              <a:t> [</a:t>
            </a:r>
            <a:r>
              <a:rPr lang="es-PE" dirty="0" err="1">
                <a:solidFill>
                  <a:srgbClr val="4F9FCF"/>
                </a:solidFill>
                <a:latin typeface="Courier New" panose="02070309020205020404" pitchFamily="49" charset="0"/>
              </a:rPr>
              <a:t>volume</a:t>
            </a:r>
            <a:r>
              <a:rPr lang="es-PE" dirty="0">
                <a:solidFill>
                  <a:srgbClr val="222222"/>
                </a:solidFill>
                <a:latin typeface="Courier New" panose="02070309020205020404" pitchFamily="49" charset="0"/>
              </a:rPr>
              <a:t>]="</a:t>
            </a:r>
            <a:r>
              <a:rPr lang="es-PE" dirty="0" err="1">
                <a:solidFill>
                  <a:srgbClr val="4F9FCF"/>
                </a:solidFill>
                <a:latin typeface="Courier New" panose="02070309020205020404" pitchFamily="49" charset="0"/>
              </a:rPr>
              <a:t>currentVolume</a:t>
            </a:r>
            <a:r>
              <a:rPr lang="es-PE" dirty="0">
                <a:solidFill>
                  <a:srgbClr val="222222"/>
                </a:solidFill>
                <a:latin typeface="Courier New" panose="02070309020205020404" pitchFamily="49" charset="0"/>
              </a:rPr>
              <a:t>"</a:t>
            </a:r>
            <a:r>
              <a:rPr lang="es-PE" dirty="0">
                <a:solidFill>
                  <a:srgbClr val="2F6F9F"/>
                </a:solidFill>
                <a:latin typeface="Courier New" panose="02070309020205020404" pitchFamily="49" charset="0"/>
              </a:rPr>
              <a:t>&gt;&lt;/video-control&gt;</a:t>
            </a:r>
            <a:endParaRPr lang="es-PE" dirty="0"/>
          </a:p>
        </p:txBody>
      </p:sp>
    </p:spTree>
    <p:extLst>
      <p:ext uri="{BB962C8B-B14F-4D97-AF65-F5344CB8AC3E}">
        <p14:creationId xmlns:p14="http://schemas.microsoft.com/office/powerpoint/2010/main" val="3675383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184854"/>
            <a:ext cx="7881871" cy="461665"/>
          </a:xfrm>
          <a:prstGeom prst="rect">
            <a:avLst/>
          </a:prstGeom>
          <a:noFill/>
        </p:spPr>
        <p:txBody>
          <a:bodyPr wrap="square" rtlCol="0">
            <a:spAutoFit/>
          </a:bodyPr>
          <a:lstStyle/>
          <a:p>
            <a:r>
              <a:rPr lang="es-PE" sz="2400" b="1" dirty="0" smtClean="0"/>
              <a:t>[ ] :</a:t>
            </a:r>
            <a:r>
              <a:rPr lang="es-PE" sz="2400" b="1" dirty="0" err="1" smtClean="0"/>
              <a:t>Binding</a:t>
            </a:r>
            <a:r>
              <a:rPr lang="es-PE" sz="2400" b="1" dirty="0" smtClean="0"/>
              <a:t> </a:t>
            </a:r>
            <a:r>
              <a:rPr lang="es-PE" sz="2400" b="1" dirty="0" err="1" smtClean="0"/>
              <a:t>Properties</a:t>
            </a:r>
            <a:endParaRPr lang="es-PE" sz="2400" b="1" dirty="0" smtClean="0"/>
          </a:p>
        </p:txBody>
      </p:sp>
      <p:pic>
        <p:nvPicPr>
          <p:cNvPr id="2" name="Picture 1"/>
          <p:cNvPicPr>
            <a:picLocks noChangeAspect="1"/>
          </p:cNvPicPr>
          <p:nvPr/>
        </p:nvPicPr>
        <p:blipFill>
          <a:blip r:embed="rId2"/>
          <a:stretch>
            <a:fillRect/>
          </a:stretch>
        </p:blipFill>
        <p:spPr>
          <a:xfrm>
            <a:off x="785946" y="2251392"/>
            <a:ext cx="3476625" cy="504825"/>
          </a:xfrm>
          <a:prstGeom prst="rect">
            <a:avLst/>
          </a:prstGeom>
        </p:spPr>
      </p:pic>
      <p:pic>
        <p:nvPicPr>
          <p:cNvPr id="4" name="Picture 3"/>
          <p:cNvPicPr>
            <a:picLocks noChangeAspect="1"/>
          </p:cNvPicPr>
          <p:nvPr/>
        </p:nvPicPr>
        <p:blipFill>
          <a:blip r:embed="rId3"/>
          <a:stretch>
            <a:fillRect/>
          </a:stretch>
        </p:blipFill>
        <p:spPr>
          <a:xfrm>
            <a:off x="760188" y="2924174"/>
            <a:ext cx="4314825" cy="504825"/>
          </a:xfrm>
          <a:prstGeom prst="rect">
            <a:avLst/>
          </a:prstGeom>
        </p:spPr>
      </p:pic>
      <p:sp>
        <p:nvSpPr>
          <p:cNvPr id="6" name="TextBox 5"/>
          <p:cNvSpPr txBox="1"/>
          <p:nvPr/>
        </p:nvSpPr>
        <p:spPr>
          <a:xfrm>
            <a:off x="695458" y="1863214"/>
            <a:ext cx="1241045" cy="369332"/>
          </a:xfrm>
          <a:prstGeom prst="rect">
            <a:avLst/>
          </a:prstGeom>
          <a:noFill/>
        </p:spPr>
        <p:txBody>
          <a:bodyPr wrap="none" rtlCol="0">
            <a:spAutoFit/>
          </a:bodyPr>
          <a:lstStyle/>
          <a:p>
            <a:r>
              <a:rPr lang="es-PE" dirty="0" smtClean="0"/>
              <a:t>Angular 1.x</a:t>
            </a:r>
            <a:endParaRPr lang="es-PE" dirty="0"/>
          </a:p>
        </p:txBody>
      </p:sp>
      <p:sp>
        <p:nvSpPr>
          <p:cNvPr id="8" name="TextBox 7"/>
          <p:cNvSpPr txBox="1"/>
          <p:nvPr/>
        </p:nvSpPr>
        <p:spPr>
          <a:xfrm>
            <a:off x="785946" y="4159876"/>
            <a:ext cx="1083951" cy="369332"/>
          </a:xfrm>
          <a:prstGeom prst="rect">
            <a:avLst/>
          </a:prstGeom>
          <a:noFill/>
        </p:spPr>
        <p:txBody>
          <a:bodyPr wrap="none" rtlCol="0">
            <a:spAutoFit/>
          </a:bodyPr>
          <a:lstStyle/>
          <a:p>
            <a:r>
              <a:rPr lang="es-PE" dirty="0" smtClean="0"/>
              <a:t>Angular 2</a:t>
            </a:r>
            <a:endParaRPr lang="es-PE" dirty="0"/>
          </a:p>
        </p:txBody>
      </p:sp>
      <p:pic>
        <p:nvPicPr>
          <p:cNvPr id="9" name="Picture 8"/>
          <p:cNvPicPr>
            <a:picLocks noChangeAspect="1"/>
          </p:cNvPicPr>
          <p:nvPr/>
        </p:nvPicPr>
        <p:blipFill>
          <a:blip r:embed="rId4"/>
          <a:stretch>
            <a:fillRect/>
          </a:stretch>
        </p:blipFill>
        <p:spPr>
          <a:xfrm>
            <a:off x="785946" y="4774310"/>
            <a:ext cx="6734175" cy="485775"/>
          </a:xfrm>
          <a:prstGeom prst="rect">
            <a:avLst/>
          </a:prstGeom>
        </p:spPr>
      </p:pic>
      <p:pic>
        <p:nvPicPr>
          <p:cNvPr id="10" name="Picture 9"/>
          <p:cNvPicPr>
            <a:picLocks noChangeAspect="1"/>
          </p:cNvPicPr>
          <p:nvPr/>
        </p:nvPicPr>
        <p:blipFill>
          <a:blip r:embed="rId5"/>
          <a:stretch>
            <a:fillRect/>
          </a:stretch>
        </p:blipFill>
        <p:spPr>
          <a:xfrm>
            <a:off x="785946" y="3577857"/>
            <a:ext cx="7324725" cy="523875"/>
          </a:xfrm>
          <a:prstGeom prst="rect">
            <a:avLst/>
          </a:prstGeom>
        </p:spPr>
      </p:pic>
    </p:spTree>
    <p:extLst>
      <p:ext uri="{BB962C8B-B14F-4D97-AF65-F5344CB8AC3E}">
        <p14:creationId xmlns:p14="http://schemas.microsoft.com/office/powerpoint/2010/main" val="3693127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184854"/>
            <a:ext cx="7881871" cy="461665"/>
          </a:xfrm>
          <a:prstGeom prst="rect">
            <a:avLst/>
          </a:prstGeom>
          <a:noFill/>
        </p:spPr>
        <p:txBody>
          <a:bodyPr wrap="square" rtlCol="0">
            <a:spAutoFit/>
          </a:bodyPr>
          <a:lstStyle/>
          <a:p>
            <a:r>
              <a:rPr lang="es-PE" sz="2400" b="1" dirty="0" smtClean="0"/>
              <a:t>( ):</a:t>
            </a:r>
            <a:r>
              <a:rPr lang="es-PE" sz="2400" cap="all" dirty="0"/>
              <a:t> HANDLING </a:t>
            </a:r>
            <a:r>
              <a:rPr lang="es-PE" sz="2400" cap="all" dirty="0" smtClean="0"/>
              <a:t>EVENTS</a:t>
            </a:r>
          </a:p>
        </p:txBody>
      </p:sp>
      <p:sp>
        <p:nvSpPr>
          <p:cNvPr id="3" name="TextBox 2"/>
          <p:cNvSpPr txBox="1"/>
          <p:nvPr/>
        </p:nvSpPr>
        <p:spPr>
          <a:xfrm>
            <a:off x="695459" y="1760270"/>
            <a:ext cx="7881870" cy="646331"/>
          </a:xfrm>
          <a:prstGeom prst="rect">
            <a:avLst/>
          </a:prstGeom>
          <a:noFill/>
        </p:spPr>
        <p:txBody>
          <a:bodyPr wrap="square" rtlCol="0">
            <a:spAutoFit/>
          </a:bodyPr>
          <a:lstStyle/>
          <a:p>
            <a:r>
              <a:rPr lang="en-US" dirty="0" smtClean="0"/>
              <a:t>Con AngularJS nostros </a:t>
            </a:r>
            <a:r>
              <a:rPr lang="en-US" dirty="0" err="1" smtClean="0"/>
              <a:t>necesitamos</a:t>
            </a:r>
            <a:r>
              <a:rPr lang="en-US" dirty="0" smtClean="0"/>
              <a:t> del </a:t>
            </a:r>
            <a:r>
              <a:rPr lang="en-US" dirty="0" err="1" smtClean="0"/>
              <a:t>uso</a:t>
            </a:r>
            <a:r>
              <a:rPr lang="en-US" dirty="0" smtClean="0"/>
              <a:t> de </a:t>
            </a:r>
            <a:r>
              <a:rPr lang="en-US" dirty="0" err="1" smtClean="0"/>
              <a:t>directivas</a:t>
            </a:r>
            <a:r>
              <a:rPr lang="en-US" dirty="0" smtClean="0"/>
              <a:t> </a:t>
            </a:r>
            <a:r>
              <a:rPr lang="en-US" dirty="0" err="1" smtClean="0"/>
              <a:t>especiales</a:t>
            </a:r>
            <a:r>
              <a:rPr lang="en-US" dirty="0" smtClean="0"/>
              <a:t> para </a:t>
            </a:r>
            <a:r>
              <a:rPr lang="en-US" dirty="0" err="1" smtClean="0"/>
              <a:t>escuchar</a:t>
            </a:r>
            <a:r>
              <a:rPr lang="en-US" dirty="0" smtClean="0"/>
              <a:t> </a:t>
            </a:r>
            <a:r>
              <a:rPr lang="en-US" dirty="0" err="1" smtClean="0"/>
              <a:t>eventos</a:t>
            </a:r>
            <a:r>
              <a:rPr lang="en-US" dirty="0" smtClean="0"/>
              <a:t>, </a:t>
            </a:r>
            <a:r>
              <a:rPr lang="en-US" dirty="0" err="1" smtClean="0"/>
              <a:t>los</a:t>
            </a:r>
            <a:r>
              <a:rPr lang="en-US" dirty="0" smtClean="0"/>
              <a:t> mas communes son </a:t>
            </a:r>
            <a:r>
              <a:rPr lang="en-US" b="1" dirty="0" smtClean="0"/>
              <a:t>ng-click</a:t>
            </a:r>
            <a:r>
              <a:rPr lang="en-US" dirty="0" smtClean="0"/>
              <a:t> que </a:t>
            </a:r>
            <a:r>
              <a:rPr lang="en-US" dirty="0" err="1" smtClean="0"/>
              <a:t>escucha</a:t>
            </a:r>
            <a:r>
              <a:rPr lang="en-US" dirty="0" smtClean="0"/>
              <a:t> el </a:t>
            </a:r>
            <a:r>
              <a:rPr lang="en-US" dirty="0" err="1" smtClean="0"/>
              <a:t>evento</a:t>
            </a:r>
            <a:r>
              <a:rPr lang="en-US" dirty="0" smtClean="0"/>
              <a:t> </a:t>
            </a:r>
            <a:r>
              <a:rPr lang="en-US" b="1" dirty="0" err="1" smtClean="0"/>
              <a:t>onClick</a:t>
            </a:r>
            <a:r>
              <a:rPr lang="en-US" dirty="0" smtClean="0"/>
              <a:t> .</a:t>
            </a:r>
            <a:endParaRPr lang="es-PE" dirty="0"/>
          </a:p>
        </p:txBody>
      </p:sp>
      <p:pic>
        <p:nvPicPr>
          <p:cNvPr id="14" name="Picture 13"/>
          <p:cNvPicPr>
            <a:picLocks noChangeAspect="1"/>
          </p:cNvPicPr>
          <p:nvPr/>
        </p:nvPicPr>
        <p:blipFill>
          <a:blip r:embed="rId2"/>
          <a:stretch>
            <a:fillRect/>
          </a:stretch>
        </p:blipFill>
        <p:spPr>
          <a:xfrm>
            <a:off x="795739" y="3063763"/>
            <a:ext cx="4410075" cy="466725"/>
          </a:xfrm>
          <a:prstGeom prst="rect">
            <a:avLst/>
          </a:prstGeom>
        </p:spPr>
      </p:pic>
      <p:pic>
        <p:nvPicPr>
          <p:cNvPr id="15" name="Picture 14"/>
          <p:cNvPicPr>
            <a:picLocks noChangeAspect="1"/>
          </p:cNvPicPr>
          <p:nvPr/>
        </p:nvPicPr>
        <p:blipFill>
          <a:blip r:embed="rId3"/>
          <a:stretch>
            <a:fillRect/>
          </a:stretch>
        </p:blipFill>
        <p:spPr>
          <a:xfrm>
            <a:off x="799074" y="4406587"/>
            <a:ext cx="3886200" cy="466725"/>
          </a:xfrm>
          <a:prstGeom prst="rect">
            <a:avLst/>
          </a:prstGeom>
        </p:spPr>
      </p:pic>
      <p:sp>
        <p:nvSpPr>
          <p:cNvPr id="16" name="TextBox 15"/>
          <p:cNvSpPr txBox="1"/>
          <p:nvPr/>
        </p:nvSpPr>
        <p:spPr>
          <a:xfrm>
            <a:off x="708586" y="2462041"/>
            <a:ext cx="1241045" cy="369332"/>
          </a:xfrm>
          <a:prstGeom prst="rect">
            <a:avLst/>
          </a:prstGeom>
          <a:noFill/>
        </p:spPr>
        <p:txBody>
          <a:bodyPr wrap="none" rtlCol="0">
            <a:spAutoFit/>
          </a:bodyPr>
          <a:lstStyle/>
          <a:p>
            <a:r>
              <a:rPr lang="es-PE" dirty="0" smtClean="0"/>
              <a:t>Angular 1.x</a:t>
            </a:r>
            <a:endParaRPr lang="es-PE" dirty="0"/>
          </a:p>
        </p:txBody>
      </p:sp>
      <p:sp>
        <p:nvSpPr>
          <p:cNvPr id="17" name="TextBox 16"/>
          <p:cNvSpPr txBox="1"/>
          <p:nvPr/>
        </p:nvSpPr>
        <p:spPr>
          <a:xfrm>
            <a:off x="787132" y="3818318"/>
            <a:ext cx="1083951" cy="369332"/>
          </a:xfrm>
          <a:prstGeom prst="rect">
            <a:avLst/>
          </a:prstGeom>
          <a:noFill/>
        </p:spPr>
        <p:txBody>
          <a:bodyPr wrap="none" rtlCol="0">
            <a:spAutoFit/>
          </a:bodyPr>
          <a:lstStyle/>
          <a:p>
            <a:r>
              <a:rPr lang="es-PE" dirty="0" smtClean="0"/>
              <a:t>Angular 2</a:t>
            </a:r>
            <a:endParaRPr lang="es-PE" dirty="0"/>
          </a:p>
        </p:txBody>
      </p:sp>
      <p:sp>
        <p:nvSpPr>
          <p:cNvPr id="18" name="Rectangle 17"/>
          <p:cNvSpPr/>
          <p:nvPr/>
        </p:nvSpPr>
        <p:spPr>
          <a:xfrm>
            <a:off x="604435" y="5564745"/>
            <a:ext cx="7836794" cy="369332"/>
          </a:xfrm>
          <a:prstGeom prst="rect">
            <a:avLst/>
          </a:prstGeom>
          <a:solidFill>
            <a:schemeClr val="bg1">
              <a:lumMod val="85000"/>
            </a:schemeClr>
          </a:solidFill>
        </p:spPr>
        <p:txBody>
          <a:bodyPr wrap="square">
            <a:spAutoFit/>
          </a:bodyPr>
          <a:lstStyle/>
          <a:p>
            <a:r>
              <a:rPr lang="en-US" dirty="0">
                <a:solidFill>
                  <a:srgbClr val="2F6F9F"/>
                </a:solidFill>
                <a:latin typeface="Courier New" panose="02070309020205020404" pitchFamily="49" charset="0"/>
              </a:rPr>
              <a:t>&lt;my-component</a:t>
            </a:r>
            <a:r>
              <a:rPr lang="en-US" dirty="0">
                <a:solidFill>
                  <a:srgbClr val="222222"/>
                </a:solidFill>
                <a:latin typeface="Courier New" panose="02070309020205020404" pitchFamily="49" charset="0"/>
              </a:rPr>
              <a:t> (</a:t>
            </a:r>
            <a:r>
              <a:rPr lang="en-US" dirty="0">
                <a:solidFill>
                  <a:srgbClr val="4F9FCF"/>
                </a:solidFill>
                <a:latin typeface="Courier New" panose="02070309020205020404" pitchFamily="49" charset="0"/>
              </a:rPr>
              <a:t>click</a:t>
            </a:r>
            <a:r>
              <a:rPr lang="en-US" dirty="0">
                <a:solidFill>
                  <a:srgbClr val="222222"/>
                </a:solidFill>
                <a:latin typeface="Courier New" panose="02070309020205020404" pitchFamily="49" charset="0"/>
              </a:rPr>
              <a:t>)="</a:t>
            </a:r>
            <a:r>
              <a:rPr lang="en-US" dirty="0" err="1">
                <a:solidFill>
                  <a:srgbClr val="4F9FCF"/>
                </a:solidFill>
                <a:latin typeface="Courier New" panose="02070309020205020404" pitchFamily="49" charset="0"/>
              </a:rPr>
              <a:t>onClick</a:t>
            </a:r>
            <a:r>
              <a:rPr lang="en-US" dirty="0">
                <a:solidFill>
                  <a:srgbClr val="222222"/>
                </a:solidFill>
                <a:latin typeface="Courier New" panose="02070309020205020404" pitchFamily="49" charset="0"/>
              </a:rPr>
              <a:t>($</a:t>
            </a:r>
            <a:r>
              <a:rPr lang="en-US" dirty="0">
                <a:solidFill>
                  <a:srgbClr val="4F9FCF"/>
                </a:solidFill>
                <a:latin typeface="Courier New" panose="02070309020205020404" pitchFamily="49" charset="0"/>
              </a:rPr>
              <a:t>event</a:t>
            </a:r>
            <a:r>
              <a:rPr lang="en-US" dirty="0">
                <a:solidFill>
                  <a:srgbClr val="222222"/>
                </a:solidFill>
                <a:latin typeface="Courier New" panose="02070309020205020404" pitchFamily="49" charset="0"/>
              </a:rPr>
              <a:t>)"</a:t>
            </a:r>
            <a:r>
              <a:rPr lang="en-US" dirty="0">
                <a:solidFill>
                  <a:srgbClr val="2F6F9F"/>
                </a:solidFill>
                <a:latin typeface="Courier New" panose="02070309020205020404" pitchFamily="49" charset="0"/>
              </a:rPr>
              <a:t>&gt;&lt;/my-component&gt;</a:t>
            </a:r>
            <a:endParaRPr lang="es-PE" dirty="0"/>
          </a:p>
        </p:txBody>
      </p:sp>
    </p:spTree>
    <p:extLst>
      <p:ext uri="{BB962C8B-B14F-4D97-AF65-F5344CB8AC3E}">
        <p14:creationId xmlns:p14="http://schemas.microsoft.com/office/powerpoint/2010/main" val="1162572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184854"/>
            <a:ext cx="7881871" cy="461665"/>
          </a:xfrm>
          <a:prstGeom prst="rect">
            <a:avLst/>
          </a:prstGeom>
          <a:noFill/>
        </p:spPr>
        <p:txBody>
          <a:bodyPr wrap="square" rtlCol="0">
            <a:spAutoFit/>
          </a:bodyPr>
          <a:lstStyle/>
          <a:p>
            <a:r>
              <a:rPr lang="es-PE" sz="2400" b="1" dirty="0" smtClean="0"/>
              <a:t>( ):</a:t>
            </a:r>
            <a:r>
              <a:rPr lang="es-PE" sz="2400" dirty="0"/>
              <a:t> </a:t>
            </a:r>
            <a:r>
              <a:rPr lang="es-PE" sz="2400" dirty="0" err="1" smtClean="0"/>
              <a:t>Two-Way</a:t>
            </a:r>
            <a:r>
              <a:rPr lang="es-PE" sz="2400" dirty="0" smtClean="0"/>
              <a:t> Data </a:t>
            </a:r>
            <a:r>
              <a:rPr lang="es-PE" sz="2400" dirty="0" err="1" smtClean="0"/>
              <a:t>Binding</a:t>
            </a:r>
            <a:endParaRPr lang="es-PE" sz="2400" dirty="0" smtClean="0"/>
          </a:p>
        </p:txBody>
      </p:sp>
      <p:sp>
        <p:nvSpPr>
          <p:cNvPr id="3" name="TextBox 2"/>
          <p:cNvSpPr txBox="1"/>
          <p:nvPr/>
        </p:nvSpPr>
        <p:spPr>
          <a:xfrm>
            <a:off x="695459" y="1760270"/>
            <a:ext cx="7881870" cy="369332"/>
          </a:xfrm>
          <a:prstGeom prst="rect">
            <a:avLst/>
          </a:prstGeom>
          <a:noFill/>
        </p:spPr>
        <p:txBody>
          <a:bodyPr wrap="square" rtlCol="0">
            <a:spAutoFit/>
          </a:bodyPr>
          <a:lstStyle/>
          <a:p>
            <a:r>
              <a:rPr lang="es-PE" dirty="0" smtClean="0"/>
              <a:t>Con angular 2 tu puedes combinar un evento y un </a:t>
            </a:r>
            <a:r>
              <a:rPr lang="es-PE" dirty="0" err="1" smtClean="0"/>
              <a:t>bind</a:t>
            </a:r>
            <a:r>
              <a:rPr lang="es-PE" dirty="0" smtClean="0"/>
              <a:t> </a:t>
            </a:r>
            <a:r>
              <a:rPr lang="es-PE" dirty="0" err="1" smtClean="0"/>
              <a:t>property</a:t>
            </a:r>
            <a:r>
              <a:rPr lang="es-PE" dirty="0" smtClean="0"/>
              <a:t>.</a:t>
            </a:r>
            <a:endParaRPr lang="es-PE" dirty="0"/>
          </a:p>
        </p:txBody>
      </p:sp>
      <p:sp>
        <p:nvSpPr>
          <p:cNvPr id="16" name="TextBox 15"/>
          <p:cNvSpPr txBox="1"/>
          <p:nvPr/>
        </p:nvSpPr>
        <p:spPr>
          <a:xfrm>
            <a:off x="708586" y="2462041"/>
            <a:ext cx="4523867" cy="369332"/>
          </a:xfrm>
          <a:prstGeom prst="rect">
            <a:avLst/>
          </a:prstGeom>
          <a:noFill/>
        </p:spPr>
        <p:txBody>
          <a:bodyPr wrap="none" rtlCol="0">
            <a:spAutoFit/>
          </a:bodyPr>
          <a:lstStyle/>
          <a:p>
            <a:r>
              <a:rPr lang="es-PE" dirty="0" smtClean="0"/>
              <a:t>Combinando </a:t>
            </a:r>
            <a:r>
              <a:rPr lang="es-PE" dirty="0" err="1" smtClean="0"/>
              <a:t>event</a:t>
            </a:r>
            <a:r>
              <a:rPr lang="es-PE" dirty="0" smtClean="0"/>
              <a:t> y </a:t>
            </a:r>
            <a:r>
              <a:rPr lang="es-PE" dirty="0" err="1" smtClean="0"/>
              <a:t>bind</a:t>
            </a:r>
            <a:r>
              <a:rPr lang="es-PE" dirty="0" smtClean="0"/>
              <a:t> </a:t>
            </a:r>
            <a:r>
              <a:rPr lang="es-PE" dirty="0" err="1" smtClean="0"/>
              <a:t>property</a:t>
            </a:r>
            <a:r>
              <a:rPr lang="es-PE" dirty="0" smtClean="0"/>
              <a:t> en el </a:t>
            </a:r>
            <a:r>
              <a:rPr lang="es-PE" dirty="0" err="1" smtClean="0"/>
              <a:t>html</a:t>
            </a:r>
            <a:r>
              <a:rPr lang="es-PE" dirty="0" smtClean="0"/>
              <a:t>.</a:t>
            </a:r>
            <a:endParaRPr lang="es-PE" dirty="0"/>
          </a:p>
        </p:txBody>
      </p:sp>
      <p:sp>
        <p:nvSpPr>
          <p:cNvPr id="17" name="TextBox 16"/>
          <p:cNvSpPr txBox="1"/>
          <p:nvPr/>
        </p:nvSpPr>
        <p:spPr>
          <a:xfrm>
            <a:off x="787132" y="3985745"/>
            <a:ext cx="4948984" cy="369332"/>
          </a:xfrm>
          <a:prstGeom prst="rect">
            <a:avLst/>
          </a:prstGeom>
          <a:noFill/>
        </p:spPr>
        <p:txBody>
          <a:bodyPr wrap="none" rtlCol="0">
            <a:spAutoFit/>
          </a:bodyPr>
          <a:lstStyle/>
          <a:p>
            <a:r>
              <a:rPr lang="es-PE" dirty="0" smtClean="0"/>
              <a:t>Con </a:t>
            </a:r>
            <a:r>
              <a:rPr lang="es-PE" dirty="0" err="1" smtClean="0"/>
              <a:t>ngModel</a:t>
            </a:r>
            <a:r>
              <a:rPr lang="es-PE" dirty="0" smtClean="0"/>
              <a:t> puedes usar una versión mas simple:</a:t>
            </a:r>
            <a:endParaRPr lang="es-PE" dirty="0"/>
          </a:p>
        </p:txBody>
      </p:sp>
      <p:pic>
        <p:nvPicPr>
          <p:cNvPr id="2" name="Picture 1"/>
          <p:cNvPicPr>
            <a:picLocks noChangeAspect="1"/>
          </p:cNvPicPr>
          <p:nvPr/>
        </p:nvPicPr>
        <p:blipFill>
          <a:blip r:embed="rId2"/>
          <a:stretch>
            <a:fillRect/>
          </a:stretch>
        </p:blipFill>
        <p:spPr>
          <a:xfrm>
            <a:off x="708586" y="3116547"/>
            <a:ext cx="8201025" cy="466725"/>
          </a:xfrm>
          <a:prstGeom prst="rect">
            <a:avLst/>
          </a:prstGeom>
        </p:spPr>
      </p:pic>
      <p:pic>
        <p:nvPicPr>
          <p:cNvPr id="4" name="Picture 3"/>
          <p:cNvPicPr>
            <a:picLocks noChangeAspect="1"/>
          </p:cNvPicPr>
          <p:nvPr/>
        </p:nvPicPr>
        <p:blipFill>
          <a:blip r:embed="rId3"/>
          <a:stretch>
            <a:fillRect/>
          </a:stretch>
        </p:blipFill>
        <p:spPr>
          <a:xfrm>
            <a:off x="787132" y="4604396"/>
            <a:ext cx="5553075" cy="495300"/>
          </a:xfrm>
          <a:prstGeom prst="rect">
            <a:avLst/>
          </a:prstGeom>
        </p:spPr>
      </p:pic>
      <p:sp>
        <p:nvSpPr>
          <p:cNvPr id="6" name="Rectangle 5"/>
          <p:cNvSpPr/>
          <p:nvPr/>
        </p:nvSpPr>
        <p:spPr>
          <a:xfrm>
            <a:off x="758687" y="5778495"/>
            <a:ext cx="4044697" cy="369332"/>
          </a:xfrm>
          <a:prstGeom prst="rect">
            <a:avLst/>
          </a:prstGeom>
          <a:solidFill>
            <a:schemeClr val="bg1">
              <a:lumMod val="85000"/>
            </a:schemeClr>
          </a:solidFill>
        </p:spPr>
        <p:txBody>
          <a:bodyPr wrap="none">
            <a:spAutoFit/>
          </a:bodyPr>
          <a:lstStyle/>
          <a:p>
            <a:r>
              <a:rPr lang="es-PE" dirty="0">
                <a:solidFill>
                  <a:srgbClr val="2F6F9F"/>
                </a:solidFill>
                <a:latin typeface="Courier New" panose="02070309020205020404" pitchFamily="49" charset="0"/>
              </a:rPr>
              <a:t>&lt;input</a:t>
            </a:r>
            <a:r>
              <a:rPr lang="es-PE" dirty="0">
                <a:solidFill>
                  <a:srgbClr val="222222"/>
                </a:solidFill>
                <a:latin typeface="Courier New" panose="02070309020205020404" pitchFamily="49" charset="0"/>
              </a:rPr>
              <a:t> [(</a:t>
            </a:r>
            <a:r>
              <a:rPr lang="es-PE" dirty="0" err="1">
                <a:solidFill>
                  <a:srgbClr val="4F9FCF"/>
                </a:solidFill>
                <a:latin typeface="Courier New" panose="02070309020205020404" pitchFamily="49" charset="0"/>
              </a:rPr>
              <a:t>ngModel</a:t>
            </a:r>
            <a:r>
              <a:rPr lang="es-PE" dirty="0">
                <a:solidFill>
                  <a:srgbClr val="222222"/>
                </a:solidFill>
                <a:latin typeface="Courier New" panose="02070309020205020404" pitchFamily="49" charset="0"/>
              </a:rPr>
              <a:t>)]="</a:t>
            </a:r>
            <a:r>
              <a:rPr lang="es-PE" dirty="0" err="1">
                <a:solidFill>
                  <a:srgbClr val="4F9FCF"/>
                </a:solidFill>
                <a:latin typeface="Courier New" panose="02070309020205020404" pitchFamily="49" charset="0"/>
              </a:rPr>
              <a:t>myName</a:t>
            </a:r>
            <a:r>
              <a:rPr lang="es-PE" dirty="0">
                <a:solidFill>
                  <a:srgbClr val="222222"/>
                </a:solidFill>
                <a:latin typeface="Courier New" panose="02070309020205020404" pitchFamily="49" charset="0"/>
              </a:rPr>
              <a:t>"</a:t>
            </a:r>
            <a:r>
              <a:rPr lang="es-PE" dirty="0">
                <a:solidFill>
                  <a:srgbClr val="2F6F9F"/>
                </a:solidFill>
                <a:latin typeface="Courier New" panose="02070309020205020404" pitchFamily="49" charset="0"/>
              </a:rPr>
              <a:t>&gt;</a:t>
            </a:r>
            <a:endParaRPr lang="es-PE" dirty="0"/>
          </a:p>
        </p:txBody>
      </p:sp>
    </p:spTree>
    <p:extLst>
      <p:ext uri="{BB962C8B-B14F-4D97-AF65-F5344CB8AC3E}">
        <p14:creationId xmlns:p14="http://schemas.microsoft.com/office/powerpoint/2010/main" val="2180913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smtClean="0">
                <a:solidFill>
                  <a:schemeClr val="accent6"/>
                </a:solidFill>
              </a:rPr>
              <a:t>Data </a:t>
            </a:r>
            <a:r>
              <a:rPr lang="es-PE" sz="4000" dirty="0" err="1" smtClean="0">
                <a:solidFill>
                  <a:schemeClr val="accent6"/>
                </a:solidFill>
              </a:rPr>
              <a:t>Binding</a:t>
            </a:r>
            <a:endParaRPr lang="es-PE" sz="4000" dirty="0">
              <a:solidFill>
                <a:schemeClr val="accent6"/>
              </a:solidFill>
            </a:endParaRPr>
          </a:p>
        </p:txBody>
      </p:sp>
      <p:grpSp>
        <p:nvGrpSpPr>
          <p:cNvPr id="23" name="Group 22"/>
          <p:cNvGrpSpPr/>
          <p:nvPr/>
        </p:nvGrpSpPr>
        <p:grpSpPr>
          <a:xfrm>
            <a:off x="604435" y="1208868"/>
            <a:ext cx="8224605" cy="5009052"/>
            <a:chOff x="604435" y="1208868"/>
            <a:chExt cx="8224605" cy="5009052"/>
          </a:xfrm>
        </p:grpSpPr>
        <p:sp>
          <p:nvSpPr>
            <p:cNvPr id="9" name="Rectangle 8"/>
            <p:cNvSpPr/>
            <p:nvPr/>
          </p:nvSpPr>
          <p:spPr>
            <a:xfrm>
              <a:off x="604435" y="1208868"/>
              <a:ext cx="1874605" cy="50090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PE" sz="3200" dirty="0" smtClean="0">
                  <a:solidFill>
                    <a:schemeClr val="accent1"/>
                  </a:solidFill>
                </a:rPr>
                <a:t>DOM</a:t>
              </a:r>
              <a:endParaRPr lang="es-PE" sz="3200" dirty="0">
                <a:solidFill>
                  <a:schemeClr val="accent1"/>
                </a:solidFill>
              </a:endParaRPr>
            </a:p>
          </p:txBody>
        </p:sp>
        <p:sp>
          <p:nvSpPr>
            <p:cNvPr id="12" name="Rectangle 11"/>
            <p:cNvSpPr/>
            <p:nvPr/>
          </p:nvSpPr>
          <p:spPr>
            <a:xfrm>
              <a:off x="6954435" y="1208868"/>
              <a:ext cx="1874605" cy="50090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PE" dirty="0" err="1" smtClean="0">
                  <a:solidFill>
                    <a:schemeClr val="accent1"/>
                  </a:solidFill>
                </a:rPr>
                <a:t>Component</a:t>
              </a:r>
              <a:endParaRPr lang="es-PE" dirty="0">
                <a:solidFill>
                  <a:schemeClr val="accent1"/>
                </a:solidFill>
              </a:endParaRPr>
            </a:p>
          </p:txBody>
        </p:sp>
        <p:sp>
          <p:nvSpPr>
            <p:cNvPr id="13" name="Left Arrow 12"/>
            <p:cNvSpPr/>
            <p:nvPr/>
          </p:nvSpPr>
          <p:spPr>
            <a:xfrm>
              <a:off x="2824480" y="1828800"/>
              <a:ext cx="3921760" cy="503178"/>
            </a:xfrm>
            <a:prstGeom prst="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PE" dirty="0" err="1" smtClean="0">
                  <a:solidFill>
                    <a:schemeClr val="accent2"/>
                  </a:solidFill>
                </a:rPr>
                <a:t>Interpolation</a:t>
              </a:r>
              <a:endParaRPr lang="es-PE" dirty="0">
                <a:solidFill>
                  <a:schemeClr val="accent2"/>
                </a:solidFill>
              </a:endParaRPr>
            </a:p>
          </p:txBody>
        </p:sp>
        <p:sp>
          <p:nvSpPr>
            <p:cNvPr id="15" name="Left-Right Arrow 14"/>
            <p:cNvSpPr/>
            <p:nvPr/>
          </p:nvSpPr>
          <p:spPr>
            <a:xfrm>
              <a:off x="2574901" y="5262879"/>
              <a:ext cx="4246881" cy="467533"/>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PE" dirty="0" err="1" smtClean="0">
                  <a:solidFill>
                    <a:schemeClr val="accent2"/>
                  </a:solidFill>
                </a:rPr>
                <a:t>Two</a:t>
              </a:r>
              <a:r>
                <a:rPr lang="es-PE" dirty="0" smtClean="0">
                  <a:solidFill>
                    <a:schemeClr val="accent2"/>
                  </a:solidFill>
                </a:rPr>
                <a:t> </a:t>
              </a:r>
              <a:r>
                <a:rPr lang="es-PE" dirty="0" err="1" smtClean="0">
                  <a:solidFill>
                    <a:schemeClr val="accent2"/>
                  </a:solidFill>
                </a:rPr>
                <a:t>Way</a:t>
              </a:r>
              <a:r>
                <a:rPr lang="es-PE" dirty="0" smtClean="0">
                  <a:solidFill>
                    <a:schemeClr val="accent2"/>
                  </a:solidFill>
                </a:rPr>
                <a:t> </a:t>
              </a:r>
              <a:r>
                <a:rPr lang="es-PE" dirty="0" err="1" smtClean="0">
                  <a:solidFill>
                    <a:schemeClr val="accent2"/>
                  </a:solidFill>
                </a:rPr>
                <a:t>Binding</a:t>
              </a:r>
              <a:endParaRPr lang="es-PE" dirty="0">
                <a:solidFill>
                  <a:schemeClr val="accent2"/>
                </a:solidFill>
              </a:endParaRPr>
            </a:p>
          </p:txBody>
        </p:sp>
        <p:sp>
          <p:nvSpPr>
            <p:cNvPr id="21" name="Left Arrow 20"/>
            <p:cNvSpPr/>
            <p:nvPr/>
          </p:nvSpPr>
          <p:spPr>
            <a:xfrm>
              <a:off x="2824480" y="2958627"/>
              <a:ext cx="3921760" cy="503178"/>
            </a:xfrm>
            <a:prstGeom prst="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PE" dirty="0" err="1" smtClean="0">
                  <a:solidFill>
                    <a:schemeClr val="accent2"/>
                  </a:solidFill>
                </a:rPr>
                <a:t>One</a:t>
              </a:r>
              <a:r>
                <a:rPr lang="es-PE" dirty="0" smtClean="0">
                  <a:solidFill>
                    <a:schemeClr val="accent2"/>
                  </a:solidFill>
                </a:rPr>
                <a:t> </a:t>
              </a:r>
              <a:r>
                <a:rPr lang="es-PE" dirty="0" err="1" smtClean="0">
                  <a:solidFill>
                    <a:schemeClr val="accent2"/>
                  </a:solidFill>
                </a:rPr>
                <a:t>way</a:t>
              </a:r>
              <a:r>
                <a:rPr lang="es-PE" dirty="0" smtClean="0">
                  <a:solidFill>
                    <a:schemeClr val="accent2"/>
                  </a:solidFill>
                </a:rPr>
                <a:t> </a:t>
              </a:r>
              <a:r>
                <a:rPr lang="es-PE" dirty="0" err="1" smtClean="0">
                  <a:solidFill>
                    <a:schemeClr val="accent2"/>
                  </a:solidFill>
                </a:rPr>
                <a:t>Binding</a:t>
              </a:r>
              <a:endParaRPr lang="es-PE" dirty="0">
                <a:solidFill>
                  <a:schemeClr val="accent2"/>
                </a:solidFill>
              </a:endParaRPr>
            </a:p>
          </p:txBody>
        </p:sp>
        <p:sp>
          <p:nvSpPr>
            <p:cNvPr id="22" name="Right Arrow 21"/>
            <p:cNvSpPr/>
            <p:nvPr/>
          </p:nvSpPr>
          <p:spPr>
            <a:xfrm>
              <a:off x="2844800" y="4064000"/>
              <a:ext cx="3921760" cy="5080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PE" dirty="0" err="1" smtClean="0">
                  <a:solidFill>
                    <a:schemeClr val="accent2"/>
                  </a:solidFill>
                </a:rPr>
                <a:t>Event</a:t>
              </a:r>
              <a:r>
                <a:rPr lang="es-PE" dirty="0" smtClean="0">
                  <a:solidFill>
                    <a:schemeClr val="accent2"/>
                  </a:solidFill>
                </a:rPr>
                <a:t> </a:t>
              </a:r>
              <a:r>
                <a:rPr lang="es-PE" dirty="0" err="1" smtClean="0">
                  <a:solidFill>
                    <a:schemeClr val="accent2"/>
                  </a:solidFill>
                </a:rPr>
                <a:t>binding</a:t>
              </a:r>
              <a:endParaRPr lang="es-PE" dirty="0">
                <a:solidFill>
                  <a:schemeClr val="accent2"/>
                </a:solidFill>
              </a:endParaRPr>
            </a:p>
          </p:txBody>
        </p:sp>
      </p:grpSp>
    </p:spTree>
    <p:extLst>
      <p:ext uri="{BB962C8B-B14F-4D97-AF65-F5344CB8AC3E}">
        <p14:creationId xmlns:p14="http://schemas.microsoft.com/office/powerpoint/2010/main" val="2801392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184854"/>
            <a:ext cx="7881871" cy="461665"/>
          </a:xfrm>
          <a:prstGeom prst="rect">
            <a:avLst/>
          </a:prstGeom>
          <a:noFill/>
        </p:spPr>
        <p:txBody>
          <a:bodyPr wrap="square" rtlCol="0">
            <a:spAutoFit/>
          </a:bodyPr>
          <a:lstStyle/>
          <a:p>
            <a:r>
              <a:rPr lang="es-PE" sz="2400" b="1" dirty="0"/>
              <a:t>Local variable</a:t>
            </a:r>
            <a:endParaRPr lang="es-PE" sz="2400" dirty="0" smtClean="0"/>
          </a:p>
        </p:txBody>
      </p:sp>
      <p:sp>
        <p:nvSpPr>
          <p:cNvPr id="3" name="TextBox 2"/>
          <p:cNvSpPr txBox="1"/>
          <p:nvPr/>
        </p:nvSpPr>
        <p:spPr>
          <a:xfrm>
            <a:off x="695459" y="1760270"/>
            <a:ext cx="7881870" cy="1200329"/>
          </a:xfrm>
          <a:prstGeom prst="rect">
            <a:avLst/>
          </a:prstGeom>
          <a:noFill/>
        </p:spPr>
        <p:txBody>
          <a:bodyPr wrap="square" rtlCol="0">
            <a:spAutoFit/>
          </a:bodyPr>
          <a:lstStyle/>
          <a:p>
            <a:r>
              <a:rPr lang="es-PE" dirty="0"/>
              <a:t>Una variable de plantilla local es un vehículo para mover datos a través de líneas de elementos. Hasta donde yo sé, no hay equivalente de variable local en </a:t>
            </a:r>
            <a:r>
              <a:rPr lang="es-PE" dirty="0" err="1"/>
              <a:t>AngularJS</a:t>
            </a:r>
            <a:r>
              <a:rPr lang="es-PE" dirty="0"/>
              <a:t>. Una variable local # puede ser un puntero a un objeto o un elemento DOM.</a:t>
            </a:r>
          </a:p>
        </p:txBody>
      </p:sp>
      <p:pic>
        <p:nvPicPr>
          <p:cNvPr id="6" name="Picture 5"/>
          <p:cNvPicPr>
            <a:picLocks noChangeAspect="1"/>
          </p:cNvPicPr>
          <p:nvPr/>
        </p:nvPicPr>
        <p:blipFill>
          <a:blip r:embed="rId2"/>
          <a:stretch>
            <a:fillRect/>
          </a:stretch>
        </p:blipFill>
        <p:spPr>
          <a:xfrm>
            <a:off x="787132" y="3184837"/>
            <a:ext cx="7000875" cy="981075"/>
          </a:xfrm>
          <a:prstGeom prst="rect">
            <a:avLst/>
          </a:prstGeom>
        </p:spPr>
      </p:pic>
      <p:sp>
        <p:nvSpPr>
          <p:cNvPr id="8" name="TextBox 7"/>
          <p:cNvSpPr txBox="1"/>
          <p:nvPr/>
        </p:nvSpPr>
        <p:spPr>
          <a:xfrm>
            <a:off x="787132" y="4754880"/>
            <a:ext cx="7544068" cy="1477328"/>
          </a:xfrm>
          <a:prstGeom prst="rect">
            <a:avLst/>
          </a:prstGeom>
          <a:noFill/>
        </p:spPr>
        <p:txBody>
          <a:bodyPr wrap="square" rtlCol="0">
            <a:spAutoFit/>
          </a:bodyPr>
          <a:lstStyle/>
          <a:p>
            <a:r>
              <a:rPr lang="es-PE" dirty="0"/>
              <a:t>En el ejemplo anterior, tener el </a:t>
            </a:r>
            <a:r>
              <a:rPr lang="es-PE" dirty="0" err="1"/>
              <a:t>movieplayer</a:t>
            </a:r>
            <a:r>
              <a:rPr lang="es-PE" dirty="0"/>
              <a:t> nos permite manipular el video HTML5 api en el mismo elemento, sus hermanos o sus hijos.</a:t>
            </a:r>
          </a:p>
          <a:p>
            <a:endParaRPr lang="es-PE" dirty="0"/>
          </a:p>
          <a:p>
            <a:r>
              <a:rPr lang="es-PE" dirty="0"/>
              <a:t>Pro </a:t>
            </a:r>
            <a:r>
              <a:rPr lang="es-PE" dirty="0" err="1"/>
              <a:t>tip</a:t>
            </a:r>
            <a:r>
              <a:rPr lang="es-PE" dirty="0"/>
              <a:t>: # es la versión canónica de la variable local. También puede usarlo con </a:t>
            </a:r>
            <a:r>
              <a:rPr lang="es-PE" b="1" dirty="0" err="1"/>
              <a:t>var</a:t>
            </a:r>
            <a:r>
              <a:rPr lang="es-PE" b="1" dirty="0"/>
              <a:t>-</a:t>
            </a:r>
            <a:r>
              <a:rPr lang="es-PE" dirty="0"/>
              <a:t>. </a:t>
            </a:r>
            <a:endParaRPr lang="es-PE" dirty="0" smtClean="0"/>
          </a:p>
        </p:txBody>
      </p:sp>
    </p:spTree>
    <p:extLst>
      <p:ext uri="{BB962C8B-B14F-4D97-AF65-F5344CB8AC3E}">
        <p14:creationId xmlns:p14="http://schemas.microsoft.com/office/powerpoint/2010/main" val="137872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a:t>
            </a:r>
            <a:r>
              <a:rPr lang="es-PE" sz="4000" dirty="0" err="1" smtClean="0">
                <a:solidFill>
                  <a:schemeClr val="accent6"/>
                </a:solidFill>
              </a:rPr>
              <a:t>NgModule</a:t>
            </a:r>
            <a:endParaRPr lang="es-PE" sz="4000" dirty="0">
              <a:solidFill>
                <a:schemeClr val="accent6"/>
              </a:solidFill>
            </a:endParaRPr>
          </a:p>
        </p:txBody>
      </p:sp>
      <p:pic>
        <p:nvPicPr>
          <p:cNvPr id="5" name="Picture 4"/>
          <p:cNvPicPr>
            <a:picLocks noChangeAspect="1"/>
          </p:cNvPicPr>
          <p:nvPr/>
        </p:nvPicPr>
        <p:blipFill>
          <a:blip r:embed="rId3"/>
          <a:stretch>
            <a:fillRect/>
          </a:stretch>
        </p:blipFill>
        <p:spPr>
          <a:xfrm>
            <a:off x="506300" y="1567533"/>
            <a:ext cx="7859312" cy="3790078"/>
          </a:xfrm>
          <a:prstGeom prst="rect">
            <a:avLst/>
          </a:prstGeom>
        </p:spPr>
      </p:pic>
    </p:spTree>
    <p:extLst>
      <p:ext uri="{BB962C8B-B14F-4D97-AF65-F5344CB8AC3E}">
        <p14:creationId xmlns:p14="http://schemas.microsoft.com/office/powerpoint/2010/main" val="4087681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184854"/>
            <a:ext cx="7881871" cy="461665"/>
          </a:xfrm>
          <a:prstGeom prst="rect">
            <a:avLst/>
          </a:prstGeom>
          <a:noFill/>
        </p:spPr>
        <p:txBody>
          <a:bodyPr wrap="square" rtlCol="0">
            <a:spAutoFit/>
          </a:bodyPr>
          <a:lstStyle/>
          <a:p>
            <a:r>
              <a:rPr lang="es-PE" sz="2400" b="1" dirty="0" smtClean="0"/>
              <a:t>* symbol</a:t>
            </a:r>
            <a:endParaRPr lang="es-PE" sz="2400" dirty="0" smtClean="0"/>
          </a:p>
        </p:txBody>
      </p:sp>
      <p:sp>
        <p:nvSpPr>
          <p:cNvPr id="3" name="TextBox 2"/>
          <p:cNvSpPr txBox="1"/>
          <p:nvPr/>
        </p:nvSpPr>
        <p:spPr>
          <a:xfrm>
            <a:off x="695459" y="1760270"/>
            <a:ext cx="7881870" cy="646331"/>
          </a:xfrm>
          <a:prstGeom prst="rect">
            <a:avLst/>
          </a:prstGeom>
          <a:noFill/>
        </p:spPr>
        <p:txBody>
          <a:bodyPr wrap="square" rtlCol="0">
            <a:spAutoFit/>
          </a:bodyPr>
          <a:lstStyle/>
          <a:p>
            <a:r>
              <a:rPr lang="es-PE" dirty="0" smtClean="0"/>
              <a:t>La nueva sintaxis de angular 2 usa esto, es fácil de entender y usarlo si primero aprendemos un </a:t>
            </a:r>
            <a:r>
              <a:rPr lang="es-PE" dirty="0" err="1" smtClean="0"/>
              <a:t>tag</a:t>
            </a:r>
            <a:r>
              <a:rPr lang="es-PE" dirty="0" smtClean="0"/>
              <a:t> que se llama </a:t>
            </a:r>
            <a:r>
              <a:rPr lang="es-PE" dirty="0" err="1" smtClean="0"/>
              <a:t>template</a:t>
            </a:r>
            <a:r>
              <a:rPr lang="es-PE" dirty="0" smtClean="0"/>
              <a:t>.</a:t>
            </a:r>
            <a:endParaRPr lang="es-PE" dirty="0"/>
          </a:p>
        </p:txBody>
      </p:sp>
      <p:sp>
        <p:nvSpPr>
          <p:cNvPr id="16" name="TextBox 15"/>
          <p:cNvSpPr txBox="1"/>
          <p:nvPr/>
        </p:nvSpPr>
        <p:spPr>
          <a:xfrm>
            <a:off x="708586" y="2462041"/>
            <a:ext cx="1304653" cy="369332"/>
          </a:xfrm>
          <a:prstGeom prst="rect">
            <a:avLst/>
          </a:prstGeom>
          <a:noFill/>
        </p:spPr>
        <p:txBody>
          <a:bodyPr wrap="none" rtlCol="0">
            <a:spAutoFit/>
          </a:bodyPr>
          <a:lstStyle/>
          <a:p>
            <a:r>
              <a:rPr lang="es-PE" dirty="0" smtClean="0"/>
              <a:t>Simple </a:t>
            </a:r>
            <a:r>
              <a:rPr lang="es-PE" dirty="0" err="1" smtClean="0"/>
              <a:t>html</a:t>
            </a:r>
            <a:endParaRPr lang="es-PE" dirty="0"/>
          </a:p>
        </p:txBody>
      </p:sp>
      <p:sp>
        <p:nvSpPr>
          <p:cNvPr id="17" name="TextBox 16"/>
          <p:cNvSpPr txBox="1"/>
          <p:nvPr/>
        </p:nvSpPr>
        <p:spPr>
          <a:xfrm>
            <a:off x="695458" y="4030547"/>
            <a:ext cx="1395831" cy="369332"/>
          </a:xfrm>
          <a:prstGeom prst="rect">
            <a:avLst/>
          </a:prstGeom>
          <a:noFill/>
        </p:spPr>
        <p:txBody>
          <a:bodyPr wrap="none" rtlCol="0">
            <a:spAutoFit/>
          </a:bodyPr>
          <a:lstStyle/>
          <a:p>
            <a:r>
              <a:rPr lang="es-PE" dirty="0" err="1" smtClean="0"/>
              <a:t>Template</a:t>
            </a:r>
            <a:r>
              <a:rPr lang="es-PE" dirty="0" smtClean="0"/>
              <a:t> </a:t>
            </a:r>
            <a:r>
              <a:rPr lang="es-PE" dirty="0" err="1" smtClean="0"/>
              <a:t>tag</a:t>
            </a:r>
            <a:endParaRPr lang="es-PE" dirty="0"/>
          </a:p>
        </p:txBody>
      </p:sp>
      <p:pic>
        <p:nvPicPr>
          <p:cNvPr id="2" name="Picture 1"/>
          <p:cNvPicPr>
            <a:picLocks noChangeAspect="1"/>
          </p:cNvPicPr>
          <p:nvPr/>
        </p:nvPicPr>
        <p:blipFill>
          <a:blip r:embed="rId2"/>
          <a:stretch>
            <a:fillRect/>
          </a:stretch>
        </p:blipFill>
        <p:spPr>
          <a:xfrm>
            <a:off x="787132" y="2973206"/>
            <a:ext cx="5800725" cy="866775"/>
          </a:xfrm>
          <a:prstGeom prst="rect">
            <a:avLst/>
          </a:prstGeom>
        </p:spPr>
      </p:pic>
      <p:pic>
        <p:nvPicPr>
          <p:cNvPr id="4" name="Picture 3"/>
          <p:cNvPicPr>
            <a:picLocks noChangeAspect="1"/>
          </p:cNvPicPr>
          <p:nvPr/>
        </p:nvPicPr>
        <p:blipFill>
          <a:blip r:embed="rId3"/>
          <a:stretch>
            <a:fillRect/>
          </a:stretch>
        </p:blipFill>
        <p:spPr>
          <a:xfrm>
            <a:off x="787132" y="4406586"/>
            <a:ext cx="4467225" cy="857250"/>
          </a:xfrm>
          <a:prstGeom prst="rect">
            <a:avLst/>
          </a:prstGeom>
        </p:spPr>
      </p:pic>
    </p:spTree>
    <p:extLst>
      <p:ext uri="{BB962C8B-B14F-4D97-AF65-F5344CB8AC3E}">
        <p14:creationId xmlns:p14="http://schemas.microsoft.com/office/powerpoint/2010/main" val="623151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184854"/>
            <a:ext cx="7881871" cy="461665"/>
          </a:xfrm>
          <a:prstGeom prst="rect">
            <a:avLst/>
          </a:prstGeom>
          <a:noFill/>
        </p:spPr>
        <p:txBody>
          <a:bodyPr wrap="square" rtlCol="0">
            <a:spAutoFit/>
          </a:bodyPr>
          <a:lstStyle/>
          <a:p>
            <a:r>
              <a:rPr lang="es-PE" sz="2400" b="1" dirty="0" smtClean="0"/>
              <a:t>* symbol</a:t>
            </a:r>
            <a:endParaRPr lang="es-PE" sz="2400" dirty="0" smtClean="0"/>
          </a:p>
        </p:txBody>
      </p:sp>
      <p:sp>
        <p:nvSpPr>
          <p:cNvPr id="3" name="TextBox 2"/>
          <p:cNvSpPr txBox="1"/>
          <p:nvPr/>
        </p:nvSpPr>
        <p:spPr>
          <a:xfrm>
            <a:off x="695459" y="1760270"/>
            <a:ext cx="7881870" cy="1200329"/>
          </a:xfrm>
          <a:prstGeom prst="rect">
            <a:avLst/>
          </a:prstGeom>
          <a:noFill/>
        </p:spPr>
        <p:txBody>
          <a:bodyPr wrap="square" rtlCol="0">
            <a:spAutoFit/>
          </a:bodyPr>
          <a:lstStyle/>
          <a:p>
            <a:pPr marL="285750" indent="-285750">
              <a:buFont typeface="Arial" panose="020B0604020202020204" pitchFamily="34" charset="0"/>
              <a:buChar char="•"/>
            </a:pPr>
            <a:r>
              <a:rPr lang="es-PE" dirty="0" smtClean="0"/>
              <a:t>* Indica que esta Directiva trata a este componente como una plantilla y no lo </a:t>
            </a:r>
            <a:r>
              <a:rPr lang="es-PE" dirty="0" err="1" smtClean="0"/>
              <a:t>renderiza</a:t>
            </a:r>
            <a:r>
              <a:rPr lang="es-PE" dirty="0" smtClean="0"/>
              <a:t> o pinta como esta. Por ejemplo, </a:t>
            </a:r>
            <a:r>
              <a:rPr lang="es-PE" dirty="0" err="1" smtClean="0"/>
              <a:t>ngFor</a:t>
            </a:r>
            <a:r>
              <a:rPr lang="es-PE" dirty="0" smtClean="0"/>
              <a:t> toma &lt;</a:t>
            </a:r>
            <a:r>
              <a:rPr lang="es-PE" dirty="0" err="1" smtClean="0"/>
              <a:t>my</a:t>
            </a:r>
            <a:r>
              <a:rPr lang="es-PE" dirty="0" smtClean="0"/>
              <a:t>-componente&gt; y pinta  cada elemento de </a:t>
            </a:r>
            <a:r>
              <a:rPr lang="es-PE" dirty="0" err="1" smtClean="0"/>
              <a:t>items</a:t>
            </a:r>
            <a:r>
              <a:rPr lang="es-PE" dirty="0" smtClean="0"/>
              <a:t>, pero nunca </a:t>
            </a:r>
            <a:r>
              <a:rPr lang="es-PE" dirty="0" err="1" smtClean="0"/>
              <a:t>renderiza</a:t>
            </a:r>
            <a:r>
              <a:rPr lang="es-PE" dirty="0" smtClean="0"/>
              <a:t>  al inicio &lt;</a:t>
            </a:r>
            <a:r>
              <a:rPr lang="es-PE" dirty="0" err="1" smtClean="0"/>
              <a:t>my</a:t>
            </a:r>
            <a:r>
              <a:rPr lang="es-PE" dirty="0" smtClean="0"/>
              <a:t>-componente&gt; ya que es una plantilla.</a:t>
            </a:r>
          </a:p>
        </p:txBody>
      </p:sp>
      <p:pic>
        <p:nvPicPr>
          <p:cNvPr id="6" name="Picture 5"/>
          <p:cNvPicPr>
            <a:picLocks noChangeAspect="1"/>
          </p:cNvPicPr>
          <p:nvPr/>
        </p:nvPicPr>
        <p:blipFill>
          <a:blip r:embed="rId2"/>
          <a:stretch>
            <a:fillRect/>
          </a:stretch>
        </p:blipFill>
        <p:spPr>
          <a:xfrm>
            <a:off x="1095375" y="3381543"/>
            <a:ext cx="6953250" cy="495300"/>
          </a:xfrm>
          <a:prstGeom prst="rect">
            <a:avLst/>
          </a:prstGeom>
        </p:spPr>
      </p:pic>
      <p:pic>
        <p:nvPicPr>
          <p:cNvPr id="8" name="Picture 7"/>
          <p:cNvPicPr>
            <a:picLocks noChangeAspect="1"/>
          </p:cNvPicPr>
          <p:nvPr/>
        </p:nvPicPr>
        <p:blipFill>
          <a:blip r:embed="rId3"/>
          <a:stretch>
            <a:fillRect/>
          </a:stretch>
        </p:blipFill>
        <p:spPr>
          <a:xfrm>
            <a:off x="1095375" y="4695623"/>
            <a:ext cx="6715125" cy="866775"/>
          </a:xfrm>
          <a:prstGeom prst="rect">
            <a:avLst/>
          </a:prstGeom>
        </p:spPr>
      </p:pic>
      <p:sp>
        <p:nvSpPr>
          <p:cNvPr id="9" name="Down Arrow 8"/>
          <p:cNvSpPr/>
          <p:nvPr/>
        </p:nvSpPr>
        <p:spPr>
          <a:xfrm>
            <a:off x="3757041" y="3974708"/>
            <a:ext cx="750565" cy="669399"/>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170526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Template</a:t>
            </a:r>
            <a:endParaRPr lang="es-PE" sz="4000" dirty="0">
              <a:solidFill>
                <a:schemeClr val="accent6"/>
              </a:solidFill>
            </a:endParaRPr>
          </a:p>
        </p:txBody>
      </p:sp>
      <p:sp>
        <p:nvSpPr>
          <p:cNvPr id="7" name="TextBox 6"/>
          <p:cNvSpPr txBox="1"/>
          <p:nvPr/>
        </p:nvSpPr>
        <p:spPr>
          <a:xfrm>
            <a:off x="695458" y="1184854"/>
            <a:ext cx="7881871" cy="461665"/>
          </a:xfrm>
          <a:prstGeom prst="rect">
            <a:avLst/>
          </a:prstGeom>
          <a:noFill/>
        </p:spPr>
        <p:txBody>
          <a:bodyPr wrap="square" rtlCol="0">
            <a:spAutoFit/>
          </a:bodyPr>
          <a:lstStyle/>
          <a:p>
            <a:r>
              <a:rPr lang="es-PE" sz="2400" b="1" dirty="0" smtClean="0"/>
              <a:t>* symbol</a:t>
            </a:r>
            <a:endParaRPr lang="es-PE" sz="2400" dirty="0" smtClean="0"/>
          </a:p>
        </p:txBody>
      </p:sp>
      <p:sp>
        <p:nvSpPr>
          <p:cNvPr id="3" name="TextBox 2"/>
          <p:cNvSpPr txBox="1"/>
          <p:nvPr/>
        </p:nvSpPr>
        <p:spPr>
          <a:xfrm>
            <a:off x="695459" y="1760270"/>
            <a:ext cx="7881870" cy="1323439"/>
          </a:xfrm>
          <a:prstGeom prst="rect">
            <a:avLst/>
          </a:prstGeom>
          <a:noFill/>
        </p:spPr>
        <p:txBody>
          <a:bodyPr wrap="square" rtlCol="0">
            <a:spAutoFit/>
          </a:bodyPr>
          <a:lstStyle/>
          <a:p>
            <a:pPr marL="285750" indent="-285750">
              <a:buFont typeface="Arial" panose="020B0604020202020204" pitchFamily="34" charset="0"/>
              <a:buChar char="•"/>
            </a:pPr>
            <a:r>
              <a:rPr lang="es-PE" sz="2000" dirty="0"/>
              <a:t>Ahora que expliqué para qué sirve la etiqueta </a:t>
            </a:r>
            <a:r>
              <a:rPr lang="es-PE" sz="2000" dirty="0" err="1" smtClean="0"/>
              <a:t>Tag</a:t>
            </a:r>
            <a:r>
              <a:rPr lang="es-PE" sz="2000" dirty="0" smtClean="0"/>
              <a:t>, </a:t>
            </a:r>
            <a:r>
              <a:rPr lang="es-PE" sz="2000" dirty="0"/>
              <a:t>es fácil entender que el símbolo * es utilizado por directivas condicionales como </a:t>
            </a:r>
            <a:r>
              <a:rPr lang="es-PE" sz="2000" b="1" dirty="0" err="1"/>
              <a:t>ngFor</a:t>
            </a:r>
            <a:r>
              <a:rPr lang="es-PE" sz="2000" b="1" dirty="0"/>
              <a:t>, </a:t>
            </a:r>
            <a:r>
              <a:rPr lang="es-PE" sz="2000" b="1" dirty="0" err="1"/>
              <a:t>ngIf</a:t>
            </a:r>
            <a:r>
              <a:rPr lang="es-PE" sz="2000" b="1" dirty="0"/>
              <a:t> y </a:t>
            </a:r>
            <a:r>
              <a:rPr lang="es-PE" sz="2000" b="1" dirty="0" err="1"/>
              <a:t>ngSwitch</a:t>
            </a:r>
            <a:r>
              <a:rPr lang="es-PE" sz="2000" dirty="0"/>
              <a:t>. De hecho, el componente &lt;</a:t>
            </a:r>
            <a:r>
              <a:rPr lang="es-PE" sz="2000" dirty="0" err="1"/>
              <a:t>hero-detail</a:t>
            </a:r>
            <a:r>
              <a:rPr lang="es-PE" sz="2000" dirty="0"/>
              <a:t>&gt; no necesita ser instanciado hasta que </a:t>
            </a:r>
            <a:r>
              <a:rPr lang="es-PE" sz="2000" dirty="0" err="1"/>
              <a:t>isActive</a:t>
            </a:r>
            <a:r>
              <a:rPr lang="es-PE" sz="2000" dirty="0"/>
              <a:t> sea true.</a:t>
            </a:r>
            <a:endParaRPr lang="es-PE" sz="2000" dirty="0" smtClean="0"/>
          </a:p>
        </p:txBody>
      </p:sp>
    </p:spTree>
    <p:extLst>
      <p:ext uri="{BB962C8B-B14F-4D97-AF65-F5344CB8AC3E}">
        <p14:creationId xmlns:p14="http://schemas.microsoft.com/office/powerpoint/2010/main" val="1812999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7882" y="682580"/>
            <a:ext cx="8335537" cy="5769042"/>
          </a:xfrm>
          <a:prstGeom prst="rect">
            <a:avLst/>
          </a:prstGeom>
        </p:spPr>
      </p:pic>
    </p:spTree>
    <p:extLst>
      <p:ext uri="{BB962C8B-B14F-4D97-AF65-F5344CB8AC3E}">
        <p14:creationId xmlns:p14="http://schemas.microsoft.com/office/powerpoint/2010/main" val="2875517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158" y="2761720"/>
            <a:ext cx="7569200" cy="1373187"/>
          </a:xfrm>
        </p:spPr>
        <p:txBody>
          <a:bodyPr>
            <a:normAutofit/>
          </a:bodyPr>
          <a:lstStyle/>
          <a:p>
            <a:pPr algn="l"/>
            <a:r>
              <a:rPr lang="es-PE" sz="4000" dirty="0" smtClean="0">
                <a:solidFill>
                  <a:schemeClr val="accent6"/>
                </a:solidFill>
              </a:rPr>
              <a:t>Gracias</a:t>
            </a:r>
            <a:endParaRPr lang="es-PE" sz="4000" dirty="0">
              <a:solidFill>
                <a:schemeClr val="accent6"/>
              </a:solidFill>
            </a:endParaRPr>
          </a:p>
        </p:txBody>
      </p:sp>
    </p:spTree>
    <p:extLst>
      <p:ext uri="{BB962C8B-B14F-4D97-AF65-F5344CB8AC3E}">
        <p14:creationId xmlns:p14="http://schemas.microsoft.com/office/powerpoint/2010/main" val="2044799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a:t>
            </a:r>
            <a:r>
              <a:rPr lang="es-PE" sz="4000" dirty="0" err="1" smtClean="0">
                <a:solidFill>
                  <a:schemeClr val="accent6"/>
                </a:solidFill>
              </a:rPr>
              <a:t>NgModule</a:t>
            </a:r>
            <a:endParaRPr lang="es-PE" sz="4000" dirty="0">
              <a:solidFill>
                <a:schemeClr val="accent6"/>
              </a:solidFill>
            </a:endParaRPr>
          </a:p>
        </p:txBody>
      </p:sp>
      <p:pic>
        <p:nvPicPr>
          <p:cNvPr id="2" name="Picture 1"/>
          <p:cNvPicPr>
            <a:picLocks noChangeAspect="1"/>
          </p:cNvPicPr>
          <p:nvPr/>
        </p:nvPicPr>
        <p:blipFill>
          <a:blip r:embed="rId3"/>
          <a:stretch>
            <a:fillRect/>
          </a:stretch>
        </p:blipFill>
        <p:spPr>
          <a:xfrm>
            <a:off x="346755" y="1747519"/>
            <a:ext cx="8407426" cy="3535681"/>
          </a:xfrm>
          <a:prstGeom prst="rect">
            <a:avLst/>
          </a:prstGeom>
        </p:spPr>
      </p:pic>
    </p:spTree>
    <p:extLst>
      <p:ext uri="{BB962C8B-B14F-4D97-AF65-F5344CB8AC3E}">
        <p14:creationId xmlns:p14="http://schemas.microsoft.com/office/powerpoint/2010/main" val="3756205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a:t>
            </a:r>
            <a:r>
              <a:rPr lang="es-PE" sz="4000" dirty="0" err="1" smtClean="0">
                <a:solidFill>
                  <a:schemeClr val="accent6"/>
                </a:solidFill>
              </a:rPr>
              <a:t>Component</a:t>
            </a:r>
            <a:endParaRPr lang="es-PE" sz="4000" dirty="0">
              <a:solidFill>
                <a:schemeClr val="accent6"/>
              </a:solidFill>
            </a:endParaRPr>
          </a:p>
        </p:txBody>
      </p:sp>
      <p:pic>
        <p:nvPicPr>
          <p:cNvPr id="2" name="Picture 1"/>
          <p:cNvPicPr>
            <a:picLocks noChangeAspect="1"/>
          </p:cNvPicPr>
          <p:nvPr/>
        </p:nvPicPr>
        <p:blipFill>
          <a:blip r:embed="rId3"/>
          <a:stretch>
            <a:fillRect/>
          </a:stretch>
        </p:blipFill>
        <p:spPr>
          <a:xfrm>
            <a:off x="176213" y="2433637"/>
            <a:ext cx="8581708" cy="1817201"/>
          </a:xfrm>
          <a:prstGeom prst="rect">
            <a:avLst/>
          </a:prstGeom>
        </p:spPr>
      </p:pic>
    </p:spTree>
    <p:extLst>
      <p:ext uri="{BB962C8B-B14F-4D97-AF65-F5344CB8AC3E}">
        <p14:creationId xmlns:p14="http://schemas.microsoft.com/office/powerpoint/2010/main" val="2779987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a:t>
            </a:r>
            <a:r>
              <a:rPr lang="es-PE" sz="4000" dirty="0" err="1" smtClean="0">
                <a:solidFill>
                  <a:schemeClr val="accent6"/>
                </a:solidFill>
              </a:rPr>
              <a:t>Component</a:t>
            </a:r>
            <a:endParaRPr lang="es-PE" sz="4000" dirty="0">
              <a:solidFill>
                <a:schemeClr val="accent6"/>
              </a:solidFill>
            </a:endParaRPr>
          </a:p>
        </p:txBody>
      </p:sp>
      <p:pic>
        <p:nvPicPr>
          <p:cNvPr id="3" name="Picture 2"/>
          <p:cNvPicPr>
            <a:picLocks noChangeAspect="1"/>
          </p:cNvPicPr>
          <p:nvPr/>
        </p:nvPicPr>
        <p:blipFill>
          <a:blip r:embed="rId3"/>
          <a:stretch>
            <a:fillRect/>
          </a:stretch>
        </p:blipFill>
        <p:spPr>
          <a:xfrm>
            <a:off x="55172" y="1429702"/>
            <a:ext cx="8947162" cy="1355087"/>
          </a:xfrm>
          <a:prstGeom prst="rect">
            <a:avLst/>
          </a:prstGeom>
        </p:spPr>
      </p:pic>
      <p:pic>
        <p:nvPicPr>
          <p:cNvPr id="5" name="Picture 4"/>
          <p:cNvPicPr>
            <a:picLocks noChangeAspect="1"/>
          </p:cNvPicPr>
          <p:nvPr/>
        </p:nvPicPr>
        <p:blipFill>
          <a:blip r:embed="rId4"/>
          <a:stretch>
            <a:fillRect/>
          </a:stretch>
        </p:blipFill>
        <p:spPr>
          <a:xfrm>
            <a:off x="55173" y="3005623"/>
            <a:ext cx="8479228" cy="1196561"/>
          </a:xfrm>
          <a:prstGeom prst="rect">
            <a:avLst/>
          </a:prstGeom>
        </p:spPr>
      </p:pic>
    </p:spTree>
    <p:extLst>
      <p:ext uri="{BB962C8B-B14F-4D97-AF65-F5344CB8AC3E}">
        <p14:creationId xmlns:p14="http://schemas.microsoft.com/office/powerpoint/2010/main" val="2771735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a:solidFill>
                  <a:schemeClr val="accent6"/>
                </a:solidFill>
              </a:rPr>
              <a:t>Web </a:t>
            </a:r>
            <a:r>
              <a:rPr lang="es-PE" sz="4000" dirty="0" err="1">
                <a:solidFill>
                  <a:schemeClr val="accent6"/>
                </a:solidFill>
              </a:rPr>
              <a:t>Components</a:t>
            </a:r>
            <a:endParaRPr lang="es-PE" sz="4000" dirty="0">
              <a:solidFill>
                <a:schemeClr val="accent6"/>
              </a:solidFill>
            </a:endParaRPr>
          </a:p>
        </p:txBody>
      </p:sp>
      <p:sp>
        <p:nvSpPr>
          <p:cNvPr id="2" name="Content Placeholder 1"/>
          <p:cNvSpPr>
            <a:spLocks noGrp="1"/>
          </p:cNvSpPr>
          <p:nvPr>
            <p:ph idx="1"/>
          </p:nvPr>
        </p:nvSpPr>
        <p:spPr/>
        <p:txBody>
          <a:bodyPr>
            <a:noAutofit/>
          </a:bodyPr>
          <a:lstStyle/>
          <a:p>
            <a:pPr fontAlgn="base"/>
            <a:r>
              <a:rPr lang="pt-BR" sz="2000" b="1" dirty="0"/>
              <a:t>Custom Elements </a:t>
            </a:r>
            <a:r>
              <a:rPr lang="pt-BR" sz="2000" dirty="0"/>
              <a:t>(elementos personalizados)</a:t>
            </a:r>
          </a:p>
          <a:p>
            <a:pPr fontAlgn="base"/>
            <a:r>
              <a:rPr lang="pt-BR" sz="2000" b="1" dirty="0"/>
              <a:t>Templates</a:t>
            </a:r>
            <a:r>
              <a:rPr lang="pt-BR" sz="2000" dirty="0"/>
              <a:t> (plantillas)</a:t>
            </a:r>
          </a:p>
          <a:p>
            <a:pPr fontAlgn="base"/>
            <a:r>
              <a:rPr lang="pt-BR" sz="2000" b="1" dirty="0"/>
              <a:t>Shadow DOM </a:t>
            </a:r>
            <a:r>
              <a:rPr lang="pt-BR" sz="2000" dirty="0"/>
              <a:t>(DOM oculto)</a:t>
            </a:r>
          </a:p>
          <a:p>
            <a:pPr fontAlgn="base"/>
            <a:r>
              <a:rPr lang="pt-BR" sz="2000" b="1" dirty="0"/>
              <a:t>HTML Imports</a:t>
            </a:r>
            <a:endParaRPr lang="es-PE"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941" y="3219718"/>
            <a:ext cx="4680599" cy="2509971"/>
          </a:xfrm>
          <a:prstGeom prst="rect">
            <a:avLst/>
          </a:prstGeom>
        </p:spPr>
      </p:pic>
    </p:spTree>
    <p:extLst>
      <p:ext uri="{BB962C8B-B14F-4D97-AF65-F5344CB8AC3E}">
        <p14:creationId xmlns:p14="http://schemas.microsoft.com/office/powerpoint/2010/main" val="3431609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lstStyle/>
          <a:p>
            <a:pPr algn="l"/>
            <a:r>
              <a:rPr lang="es-PE" sz="4000" dirty="0" smtClean="0">
                <a:solidFill>
                  <a:schemeClr val="accent6"/>
                </a:solidFill>
              </a:rPr>
              <a:t>Conceptos básicos</a:t>
            </a:r>
            <a:endParaRPr lang="es-PE" sz="4000" dirty="0">
              <a:solidFill>
                <a:schemeClr val="accent6"/>
              </a:solidFill>
            </a:endParaRPr>
          </a:p>
        </p:txBody>
      </p:sp>
      <p:graphicFrame>
        <p:nvGraphicFramePr>
          <p:cNvPr id="2" name="Diagram 1"/>
          <p:cNvGraphicFramePr/>
          <p:nvPr>
            <p:extLst>
              <p:ext uri="{D42A27DB-BD31-4B8C-83A1-F6EECF244321}">
                <p14:modId xmlns:p14="http://schemas.microsoft.com/office/powerpoint/2010/main" val="306584950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63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4435" y="0"/>
            <a:ext cx="8397898" cy="1208868"/>
          </a:xfrm>
        </p:spPr>
        <p:txBody>
          <a:bodyPr>
            <a:normAutofit/>
          </a:bodyPr>
          <a:lstStyle/>
          <a:p>
            <a:pPr algn="l"/>
            <a:r>
              <a:rPr lang="es-PE" sz="4000" dirty="0" err="1" smtClean="0">
                <a:solidFill>
                  <a:schemeClr val="accent6"/>
                </a:solidFill>
              </a:rPr>
              <a:t>Components</a:t>
            </a:r>
            <a:endParaRPr lang="es-PE" sz="4000" dirty="0">
              <a:solidFill>
                <a:schemeClr val="accent6"/>
              </a:solidFill>
            </a:endParaRPr>
          </a:p>
        </p:txBody>
      </p:sp>
      <p:sp>
        <p:nvSpPr>
          <p:cNvPr id="5" name="Content Placeholder 4"/>
          <p:cNvSpPr>
            <a:spLocks noGrp="1"/>
          </p:cNvSpPr>
          <p:nvPr>
            <p:ph idx="1"/>
          </p:nvPr>
        </p:nvSpPr>
        <p:spPr>
          <a:xfrm>
            <a:off x="604435" y="1387176"/>
            <a:ext cx="8229600" cy="4525963"/>
          </a:xfrm>
        </p:spPr>
        <p:txBody>
          <a:bodyPr>
            <a:normAutofit/>
          </a:bodyPr>
          <a:lstStyle/>
          <a:p>
            <a:r>
              <a:rPr lang="es-PE" sz="2400" dirty="0"/>
              <a:t>Los componentes son fundamentales a la hora de desarrollar con Angular</a:t>
            </a:r>
            <a:r>
              <a:rPr lang="es-PE" sz="2400" dirty="0" smtClean="0"/>
              <a:t>.</a:t>
            </a:r>
            <a:endParaRPr lang="es-PE" sz="2400" dirty="0"/>
          </a:p>
          <a:p>
            <a:r>
              <a:rPr lang="es-PE" sz="2400" dirty="0"/>
              <a:t>Un componente se encarga de gestionar una vista, en otras palabras una sección de nuestra página Web donde el usuario interactuará sobre esta</a:t>
            </a:r>
            <a:r>
              <a:rPr lang="es-PE" sz="2400" dirty="0" smtClean="0"/>
              <a:t>.</a:t>
            </a:r>
            <a:endParaRPr lang="es-PE" sz="2400" dirty="0"/>
          </a:p>
          <a:p>
            <a:r>
              <a:rPr lang="es-PE" sz="2400" dirty="0"/>
              <a:t>Por lo tanto podemos decir que un componente controla una zona de la vista (zona de nuestra página Web), también podemos deducir que por cada componente que creemos crearemos una plantilla para interactuar sobre la vista.</a:t>
            </a:r>
          </a:p>
        </p:txBody>
      </p:sp>
    </p:spTree>
    <p:extLst>
      <p:ext uri="{BB962C8B-B14F-4D97-AF65-F5344CB8AC3E}">
        <p14:creationId xmlns:p14="http://schemas.microsoft.com/office/powerpoint/2010/main" val="787491344"/>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font script="Hans" typeface="宋体"/>
        <a:font script="Hant" typeface="新細明體"/>
      </a:majorFont>
      <a:minorFont>
        <a:latin typeface="Arial Rounded MT Bold"/>
        <a:ea typeface=""/>
        <a:cs typeface=""/>
        <a:font script="Jpan" typeface="ＭＳ Ｐゴシック"/>
        <a:font script="Hans" typeface="宋体"/>
        <a:font script="Hant" typeface="新細明體"/>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3.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12975</TotalTime>
  <Words>830</Words>
  <Application>Microsoft Office PowerPoint</Application>
  <PresentationFormat>Presentación en pantalla (4:3)</PresentationFormat>
  <Paragraphs>133</Paragraphs>
  <Slides>34</Slides>
  <Notes>6</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34</vt:i4>
      </vt:variant>
    </vt:vector>
  </HeadingPairs>
  <TitlesOfParts>
    <vt:vector size="43" baseType="lpstr">
      <vt:lpstr>Arial</vt:lpstr>
      <vt:lpstr>Arial Rounded MT Bold</vt:lpstr>
      <vt:lpstr>Calibri</vt:lpstr>
      <vt:lpstr>Courier New</vt:lpstr>
      <vt:lpstr>News Gothic MT</vt:lpstr>
      <vt:lpstr>Wingdings 2</vt:lpstr>
      <vt:lpstr>Default Theme</vt:lpstr>
      <vt:lpstr>Sky</vt:lpstr>
      <vt:lpstr>Breeze</vt:lpstr>
      <vt:lpstr>Presentación de PowerPoint</vt:lpstr>
      <vt:lpstr>Overview</vt:lpstr>
      <vt:lpstr>@NgModule</vt:lpstr>
      <vt:lpstr>@NgModule</vt:lpstr>
      <vt:lpstr>@Component</vt:lpstr>
      <vt:lpstr>@Component</vt:lpstr>
      <vt:lpstr>Web Components</vt:lpstr>
      <vt:lpstr>Conceptos básicos</vt:lpstr>
      <vt:lpstr>Components</vt:lpstr>
      <vt:lpstr>Components</vt:lpstr>
      <vt:lpstr>Components</vt:lpstr>
      <vt:lpstr>Presentación de PowerPoint</vt:lpstr>
      <vt:lpstr>Components</vt:lpstr>
      <vt:lpstr>Modulo</vt:lpstr>
      <vt:lpstr>Modulo</vt:lpstr>
      <vt:lpstr>Angular 2 application</vt:lpstr>
      <vt:lpstr>Component Metadata</vt:lpstr>
      <vt:lpstr>Estructura componente</vt:lpstr>
      <vt:lpstr>Estructura componente</vt:lpstr>
      <vt:lpstr>Component Metadata</vt:lpstr>
      <vt:lpstr>Inyección de Dependencias</vt:lpstr>
      <vt:lpstr>Inyección de Dependencias</vt:lpstr>
      <vt:lpstr>Template</vt:lpstr>
      <vt:lpstr>Template</vt:lpstr>
      <vt:lpstr>Template</vt:lpstr>
      <vt:lpstr>Template</vt:lpstr>
      <vt:lpstr>Template</vt:lpstr>
      <vt:lpstr>Data Binding</vt:lpstr>
      <vt:lpstr>Template</vt:lpstr>
      <vt:lpstr>Template</vt:lpstr>
      <vt:lpstr>Template</vt:lpstr>
      <vt:lpstr>Template</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I Nauth-Shelley</dc:creator>
  <cp:lastModifiedBy>Juan Carlos Yovera Cruz</cp:lastModifiedBy>
  <cp:revision>496</cp:revision>
  <cp:lastPrinted>2013-10-24T15:32:46Z</cp:lastPrinted>
  <dcterms:created xsi:type="dcterms:W3CDTF">2013-08-14T17:18:09Z</dcterms:created>
  <dcterms:modified xsi:type="dcterms:W3CDTF">2017-08-09T21:33:47Z</dcterms:modified>
</cp:coreProperties>
</file>