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771" autoAdjust="0"/>
  </p:normalViewPr>
  <p:slideViewPr>
    <p:cSldViewPr snapToGrid="0"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CE9A8-5818-964A-995D-B1F2817CDF08}" type="datetimeFigureOut">
              <a:rPr lang="en-US" smtClean="0"/>
              <a:t>11/9/11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F4C69-EF97-FC44-9BD6-4E65E706A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C868-DB49-4641-BBBA-85E488EC3179}" type="datetimeFigureOut">
              <a:rPr lang="en-US" smtClean="0"/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9E47-BD91-F74A-9DF6-AAF0372F91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loads for increased renewable 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controlling loads for increased renewable penetration</vt:lpstr>
    </vt:vector>
  </TitlesOfParts>
  <Company>Information Sciences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loads for increased renewable penetration</dc:title>
  <dc:creator>Sara Alspaugh</dc:creator>
  <cp:lastModifiedBy>Sara Alspaugh</cp:lastModifiedBy>
  <cp:revision>1</cp:revision>
  <dcterms:created xsi:type="dcterms:W3CDTF">2011-11-10T07:38:58Z</dcterms:created>
  <dcterms:modified xsi:type="dcterms:W3CDTF">2011-11-10T08:52:51Z</dcterms:modified>
</cp:coreProperties>
</file>