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0090FF"/>
    <a:srgbClr val="D9EEFF"/>
    <a:srgbClr val="73C2FF"/>
    <a:srgbClr val="FFC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B298-7F30-4A0F-821E-C256BDC9AF2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5110-A703-49C8-873A-1040DA707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1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B298-7F30-4A0F-821E-C256BDC9AF2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5110-A703-49C8-873A-1040DA707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43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B298-7F30-4A0F-821E-C256BDC9AF2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5110-A703-49C8-873A-1040DA707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17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B298-7F30-4A0F-821E-C256BDC9AF2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5110-A703-49C8-873A-1040DA707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78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B298-7F30-4A0F-821E-C256BDC9AF2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5110-A703-49C8-873A-1040DA707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77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B298-7F30-4A0F-821E-C256BDC9AF2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5110-A703-49C8-873A-1040DA707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19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B298-7F30-4A0F-821E-C256BDC9AF2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5110-A703-49C8-873A-1040DA707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13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B298-7F30-4A0F-821E-C256BDC9AF2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5110-A703-49C8-873A-1040DA707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49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B298-7F30-4A0F-821E-C256BDC9AF2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5110-A703-49C8-873A-1040DA707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6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B298-7F30-4A0F-821E-C256BDC9AF2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5110-A703-49C8-873A-1040DA707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57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B298-7F30-4A0F-821E-C256BDC9AF2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5110-A703-49C8-873A-1040DA707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39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9B298-7F30-4A0F-821E-C256BDC9AF2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E5110-A703-49C8-873A-1040DA707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5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>
          <a:xfrm>
            <a:off x="4324869" y="3953609"/>
            <a:ext cx="3424775" cy="662123"/>
          </a:xfrm>
          <a:prstGeom prst="ellipse">
            <a:avLst/>
          </a:prstGeom>
          <a:solidFill>
            <a:srgbClr val="D9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822726" y="2108507"/>
            <a:ext cx="673508" cy="221277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666411" y="2108506"/>
            <a:ext cx="695060" cy="2212771"/>
          </a:xfrm>
          <a:prstGeom prst="roundRect">
            <a:avLst/>
          </a:prstGeom>
          <a:solidFill>
            <a:srgbClr val="00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526732" y="2108506"/>
            <a:ext cx="695060" cy="2212772"/>
          </a:xfrm>
          <a:prstGeom prst="roundRect">
            <a:avLst/>
          </a:prstGeom>
          <a:solidFill>
            <a:srgbClr val="FFC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463" y="3612640"/>
            <a:ext cx="433598" cy="43359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937896" y="2303439"/>
            <a:ext cx="443168" cy="248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37896" y="2652029"/>
            <a:ext cx="443168" cy="91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937896" y="2805657"/>
            <a:ext cx="443168" cy="91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652678" y="2303439"/>
            <a:ext cx="443168" cy="248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52678" y="2652029"/>
            <a:ext cx="443168" cy="91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652678" y="2805657"/>
            <a:ext cx="443168" cy="91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846912" y="2108507"/>
            <a:ext cx="334059" cy="771001"/>
          </a:xfrm>
          <a:prstGeom prst="rect">
            <a:avLst/>
          </a:prstGeom>
          <a:solidFill>
            <a:srgbClr val="73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5770131" y="2583520"/>
            <a:ext cx="487621" cy="461817"/>
          </a:xfrm>
          <a:prstGeom prst="triangle">
            <a:avLst/>
          </a:prstGeom>
          <a:solidFill>
            <a:srgbClr val="00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861" y="3590820"/>
            <a:ext cx="477239" cy="47723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205" y="3589703"/>
            <a:ext cx="479472" cy="479472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4001759" y="4665237"/>
            <a:ext cx="412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rgbClr val="0090FF"/>
                </a:solidFill>
                <a:latin typeface="Bahnschrift" panose="020B0502040204020203" pitchFamily="34" charset="0"/>
              </a:rPr>
              <a:t>FULL-STACK-NOTES</a:t>
            </a:r>
            <a:endParaRPr lang="zh-CN" altLang="en-US" sz="3200" b="1">
              <a:solidFill>
                <a:srgbClr val="0090FF"/>
              </a:solidFill>
              <a:latin typeface="Bahnschrift" panose="020B0502040204020203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421300" y="5250012"/>
            <a:ext cx="160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70AD47"/>
                </a:solidFill>
                <a:latin typeface="Bahnschrift Condensed" panose="020B0502040204020203" pitchFamily="34" charset="0"/>
              </a:rPr>
              <a:t>Since 2020.01</a:t>
            </a:r>
            <a:endParaRPr lang="zh-CN" altLang="en-US" sz="2400">
              <a:solidFill>
                <a:srgbClr val="70AD47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3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65464" y="2040602"/>
            <a:ext cx="7801896" cy="1902543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68575">
                <a:schemeClr val="accent1">
                  <a:lumMod val="75000"/>
                </a:schemeClr>
              </a:gs>
              <a:gs pos="30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97839" y="2349519"/>
            <a:ext cx="381414" cy="123491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076342" y="2255939"/>
            <a:ext cx="400096" cy="1328497"/>
          </a:xfrm>
          <a:prstGeom prst="roundRect">
            <a:avLst/>
          </a:prstGeom>
          <a:solidFill>
            <a:srgbClr val="00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166084" y="2258367"/>
            <a:ext cx="227590" cy="525272"/>
          </a:xfrm>
          <a:prstGeom prst="rect">
            <a:avLst/>
          </a:prstGeom>
          <a:solidFill>
            <a:srgbClr val="73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>
            <a:off x="3108080" y="2479040"/>
            <a:ext cx="332209" cy="314629"/>
          </a:xfrm>
          <a:prstGeom prst="triangle">
            <a:avLst/>
          </a:prstGeom>
          <a:solidFill>
            <a:srgbClr val="00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568" y="3102745"/>
            <a:ext cx="287454" cy="28745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308" y="3131344"/>
            <a:ext cx="256387" cy="25638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333015" y="2541549"/>
            <a:ext cx="5501149" cy="769441"/>
          </a:xfrm>
          <a:prstGeom prst="rect">
            <a:avLst/>
          </a:prstGeom>
          <a:noFill/>
          <a:effectLst>
            <a:reflection stA="66000" endPos="0" dist="5715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4400" b="1" spc="60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12700" stA="35000" endPos="37000" dist="60007" dir="5400000" sy="-100000" algn="bl" rotWithShape="0"/>
                </a:effectLst>
                <a:latin typeface="Chosence Light" panose="02000500000000000000" pitchFamily="2" charset="0"/>
                <a:ea typeface="Yu Gothic UI Light" panose="020B0300000000000000" pitchFamily="34" charset="-128"/>
              </a:rPr>
              <a:t>FULL </a:t>
            </a:r>
            <a:r>
              <a:rPr lang="en-US" altLang="zh-CN" sz="4400" b="1" spc="60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12700" stA="35000" endPos="37000" dist="60007" dir="5400000" sy="-100000" algn="bl" rotWithShape="0"/>
                </a:effectLst>
                <a:latin typeface="Chosence Light" panose="02000500000000000000" pitchFamily="2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STACK</a:t>
            </a:r>
            <a:r>
              <a:rPr lang="en-US" altLang="zh-CN" sz="4400" b="1" spc="60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12700" stA="35000" endPos="37000" dist="60007" dir="5400000" sy="-100000" algn="bl" rotWithShape="0"/>
                </a:effectLst>
                <a:latin typeface="Chosence Light" panose="02000500000000000000" pitchFamily="2" charset="0"/>
                <a:ea typeface="Yu Gothic UI Light" panose="020B0300000000000000" pitchFamily="34" charset="-128"/>
              </a:rPr>
              <a:t> NOTES</a:t>
            </a:r>
            <a:endParaRPr lang="zh-CN" altLang="en-US" sz="4400" b="1" spc="60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12700" stA="35000" endPos="37000" dist="60007" dir="5400000" sy="-100000" algn="bl" rotWithShape="0"/>
              </a:effectLst>
              <a:latin typeface="Chosence Light" panose="02000500000000000000" pitchFamily="2" charset="0"/>
              <a:ea typeface="Yu Gothic UI Light" panose="020B0300000000000000" pitchFamily="34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71315" y="2674394"/>
            <a:ext cx="23446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478434" y="2349519"/>
            <a:ext cx="381414" cy="1234917"/>
          </a:xfrm>
          <a:prstGeom prst="roundRect">
            <a:avLst/>
          </a:prstGeom>
          <a:solidFill>
            <a:srgbClr val="FFC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554723" y="2349519"/>
            <a:ext cx="234462" cy="122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554724" y="2560744"/>
            <a:ext cx="23446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551910" y="2677398"/>
            <a:ext cx="23446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173" y="3149758"/>
            <a:ext cx="257457" cy="257457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7810385" y="3410830"/>
            <a:ext cx="263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chemeClr val="bg1"/>
                </a:solidFill>
                <a:latin typeface="Bahnschrift SemiBol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—— since 2020.01</a:t>
            </a:r>
            <a:endParaRPr lang="zh-CN" altLang="en-US" b="1">
              <a:solidFill>
                <a:schemeClr val="bg1"/>
              </a:solidFill>
              <a:latin typeface="Bahnschrift SemiBold" panose="020B0502040204020203" pitchFamily="34" charset="0"/>
              <a:ea typeface="Yu Gothic UI Light" panose="020B0300000000000000" pitchFamily="34" charset="-128"/>
              <a:cs typeface="Open Sans" panose="020B0606030504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167" y="2031992"/>
            <a:ext cx="304800" cy="304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564" y="2029355"/>
            <a:ext cx="457200" cy="30480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2771315" y="2349519"/>
            <a:ext cx="234462" cy="122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771316" y="2560744"/>
            <a:ext cx="23446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031837" y="3506512"/>
            <a:ext cx="45719" cy="77924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076727" y="3506512"/>
            <a:ext cx="74060" cy="77924"/>
          </a:xfrm>
          <a:prstGeom prst="rect">
            <a:avLst/>
          </a:prstGeom>
          <a:solidFill>
            <a:srgbClr val="00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403260" y="3506512"/>
            <a:ext cx="74060" cy="77924"/>
          </a:xfrm>
          <a:prstGeom prst="rect">
            <a:avLst/>
          </a:prstGeom>
          <a:solidFill>
            <a:srgbClr val="00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478773" y="3506512"/>
            <a:ext cx="74060" cy="77924"/>
          </a:xfrm>
          <a:prstGeom prst="rect">
            <a:avLst/>
          </a:prstGeom>
          <a:solidFill>
            <a:srgbClr val="FFC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81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9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 Unicode MS</vt:lpstr>
      <vt:lpstr>Yu Gothic UI Light</vt:lpstr>
      <vt:lpstr>等线</vt:lpstr>
      <vt:lpstr>等线 Light</vt:lpstr>
      <vt:lpstr>Arial</vt:lpstr>
      <vt:lpstr>Bahnschrift</vt:lpstr>
      <vt:lpstr>Bahnschrift Condensed</vt:lpstr>
      <vt:lpstr>Bahnschrift SemiBold</vt:lpstr>
      <vt:lpstr>Chosence Light</vt:lpstr>
      <vt:lpstr>Open Sans</vt:lpstr>
      <vt:lpstr>Office 主题​​</vt:lpstr>
      <vt:lpstr>PowerPoint 演示文稿</vt:lpstr>
      <vt:lpstr>PowerPoint 演示文稿</vt:lpstr>
    </vt:vector>
  </TitlesOfParts>
  <Company>DoubleOX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xiang</dc:creator>
  <cp:lastModifiedBy>luo xiang</cp:lastModifiedBy>
  <cp:revision>13</cp:revision>
  <dcterms:created xsi:type="dcterms:W3CDTF">2019-12-31T01:42:18Z</dcterms:created>
  <dcterms:modified xsi:type="dcterms:W3CDTF">2020-01-17T08:29:19Z</dcterms:modified>
</cp:coreProperties>
</file>