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67005" y="2292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CrossEntropyLoss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7005" y="1026795"/>
            <a:ext cx="9229725" cy="5343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610" y="996950"/>
            <a:ext cx="8338820" cy="5470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610" y="6467475"/>
            <a:ext cx="89630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https://pytorch.org/docs/stable/generated/torch.nn.BCEWithLogitsLoss.html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8267700" y="2971165"/>
            <a:ext cx="3705860" cy="3373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67005" y="2292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BCEWithLogitsLoss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8595" y="659765"/>
            <a:ext cx="5160010" cy="607695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67005" y="2292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FocalLoss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0460" y="621284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https://zhuanlan.zhihu.com/p/82148525</a:t>
            </a:r>
            <a:endParaRPr lang="zh-CN" altLang="en-US"/>
          </a:p>
          <a:p>
            <a:r>
              <a:rPr lang="zh-CN" altLang="en-US"/>
              <a:t>https://zhuanlan.zhihu.com/p/49981234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89320" y="452120"/>
            <a:ext cx="609600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当一个样本被分错的时候，pt是很小的，那么调制因子（1-Pt）接近1，损失不被影响；当Pt→1，因子（1-Pt）接近0，那么分的比较好的（well-classified）样本的权值就被调低了。因此调制系数就趋于1，也就是说相比原来的loss是没有什么大的改变的。当pt趋于1的时候（此时分类正确而且是易分类样本），调制系数趋于0，也就是对于总的loss的贡献很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2、当γ=0的时候，focal loss就是传统的交叉熵损失，当γ增加的时候，调制系数也会增加。 专注参数γ平滑地调节了易分样本调低权值的比例。γ增大能增强调制因子的影响，实验发现γ取2最好。直觉上来说，调制因子减少了易分样本的损失贡献，拓宽了样例接收到低损失的范围。当γ一定的时候，比如等于2，一样easy example(pt=0.9)的loss要比标准的交叉熵loss小100+倍，当pt=0.968时，要小1000+倍，但是对于hard example(pt &lt; 0.5)，loss最多小了4倍。这样的话hard example的权重相对就提升了很多。这样就增加了那些误分类的重要性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28540" y="5613400"/>
            <a:ext cx="68103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作者在实验中采用的是公式5的focal loss（结合了公式3和公式4，这样既能调整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正负样本的权重</a:t>
            </a:r>
            <a:r>
              <a:rPr lang="zh-CN" altLang="en-US"/>
              <a:t>，又能控制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难易分类样本</a:t>
            </a:r>
            <a:r>
              <a:rPr lang="zh-CN" altLang="en-US"/>
              <a:t>的权重）：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67005" y="2292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Loss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构成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1495" y="1490980"/>
            <a:ext cx="10998200" cy="4191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/>
              <a:t>        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rel_loss</a:t>
            </a:r>
            <a:r>
              <a:rPr lang="zh-CN" altLang="en-US" sz="2400"/>
              <a:t>：loss += loss_weight[0] * total_loss</a:t>
            </a:r>
            <a:endParaRPr lang="zh-CN" altLang="en-US" sz="2400"/>
          </a:p>
          <a:p>
            <a:pPr marL="914400" lvl="2" indent="457200"/>
            <a:r>
              <a:rPr lang="zh-CN" altLang="en-US"/>
              <a:t>关系分类的</a:t>
            </a:r>
            <a:r>
              <a:rPr lang="en-US" altLang="zh-CN"/>
              <a:t>loss</a:t>
            </a:r>
            <a:endParaRPr lang="zh-CN" altLang="en-US"/>
          </a:p>
          <a:p>
            <a:r>
              <a:rPr lang="zh-CN" altLang="en-US" sz="2400">
                <a:sym typeface="+mn-ea"/>
              </a:rPr>
              <a:t>        （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）</a:t>
            </a:r>
            <a:r>
              <a:rPr lang="zh-CN" altLang="en-US" sz="2400">
                <a:sym typeface="+mn-ea"/>
              </a:rPr>
              <a:t>entity_head_loss</a:t>
            </a:r>
            <a:r>
              <a:rPr lang="zh-CN" altLang="en-US" sz="2400">
                <a:sym typeface="+mn-ea"/>
              </a:rPr>
              <a:t>：loss += loss_weight[1] * entity_head_loss</a:t>
            </a:r>
            <a:endParaRPr lang="zh-CN" altLang="en-US" sz="2400">
              <a:sym typeface="+mn-ea"/>
            </a:endParaRPr>
          </a:p>
          <a:p>
            <a:pPr marL="914400" lvl="2" indent="457200"/>
            <a:r>
              <a:rPr lang="zh-CN" altLang="en-US" sz="2000">
                <a:sym typeface="+mn-ea"/>
              </a:rPr>
              <a:t>实体开始</a:t>
            </a:r>
            <a:r>
              <a:rPr lang="en-US" altLang="zh-CN" sz="2000">
                <a:sym typeface="+mn-ea"/>
              </a:rPr>
              <a:t>loss</a:t>
            </a:r>
            <a:endParaRPr lang="zh-CN" altLang="en-US" sz="2000">
              <a:sym typeface="+mn-ea"/>
            </a:endParaRPr>
          </a:p>
          <a:p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       </a:t>
            </a: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）</a:t>
            </a:r>
            <a:r>
              <a:rPr lang="zh-CN" altLang="en-US" sz="2400">
                <a:sym typeface="+mn-ea"/>
              </a:rPr>
              <a:t>entity_tail_loss</a:t>
            </a:r>
            <a:r>
              <a:rPr lang="zh-CN" altLang="en-US" sz="2400">
                <a:sym typeface="+mn-ea"/>
              </a:rPr>
              <a:t>：loss += loss_weight[2] * entity_tail_loss</a:t>
            </a:r>
            <a:endParaRPr lang="zh-CN" altLang="en-US" sz="2400">
              <a:sym typeface="+mn-ea"/>
            </a:endParaRPr>
          </a:p>
          <a:p>
            <a:pPr marL="0" lvl="2"/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                  </a:t>
            </a:r>
            <a:r>
              <a:rPr lang="zh-CN" altLang="en-US" sz="2000">
                <a:sym typeface="+mn-ea"/>
              </a:rPr>
              <a:t>实体</a:t>
            </a:r>
            <a:r>
              <a:rPr lang="zh-CN" sz="2000">
                <a:sym typeface="+mn-ea"/>
              </a:rPr>
              <a:t>结束</a:t>
            </a:r>
            <a:r>
              <a:rPr lang="en-US" altLang="zh-CN" sz="2000">
                <a:sym typeface="+mn-ea"/>
              </a:rPr>
              <a:t>loss</a:t>
            </a:r>
            <a:endParaRPr lang="zh-CN" altLang="en-US" sz="2000">
              <a:sym typeface="+mn-ea"/>
            </a:endParaRPr>
          </a:p>
          <a:p>
            <a:r>
              <a:rPr lang="zh-CN" altLang="en-US" sz="2400">
                <a:sym typeface="+mn-ea"/>
              </a:rPr>
              <a:t>        （</a:t>
            </a:r>
            <a:r>
              <a:rPr lang="en-US" altLang="zh-CN" sz="2400">
                <a:sym typeface="+mn-ea"/>
              </a:rPr>
              <a:t>4</a:t>
            </a:r>
            <a:r>
              <a:rPr lang="zh-CN" altLang="en-US" sz="2400">
                <a:sym typeface="+mn-ea"/>
              </a:rPr>
              <a:t>）</a:t>
            </a:r>
            <a:r>
              <a:rPr lang="zh-CN" altLang="en-US" sz="2400">
                <a:sym typeface="+mn-ea"/>
              </a:rPr>
              <a:t>obj_loss</a:t>
            </a:r>
            <a:r>
              <a:rPr lang="zh-CN" altLang="en-US" sz="2400">
                <a:sym typeface="+mn-ea"/>
              </a:rPr>
              <a:t>：loss += loss_weight[3] * obj_loss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YTYzNjYyMzgzOTlkZWE0MTE4MmExM2ZmZTE5ZWEzZWU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</Words>
  <Application>WPS 演示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yanqiang</dc:creator>
  <cp:lastModifiedBy>致Great</cp:lastModifiedBy>
  <cp:revision>27</cp:revision>
  <dcterms:created xsi:type="dcterms:W3CDTF">2023-11-16T15:10:00Z</dcterms:created>
  <dcterms:modified xsi:type="dcterms:W3CDTF">2023-11-16T15:38:39Z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BECC069582054CBF8A03823DD3A37FE6_12</vt:lpwstr>
  </property>
  <property fmtid="{D5CDD505-2E9C-101B-9397-08002B2CF9AE}" pid="3" name="KSOProductBuildVer">
    <vt:lpwstr>2052-12.1.0.15712</vt:lpwstr>
  </property>
</Properties>
</file>