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3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69340" y="2653030"/>
            <a:ext cx="3324225" cy="1552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895975" y="2056765"/>
            <a:ext cx="4829175" cy="25527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ZGRjMzVlNzgyNzE1YTczNmVlN2ExMGI5NmFkNmM5YjY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sibo</dc:creator>
  <cp:lastModifiedBy>致Great</cp:lastModifiedBy>
  <cp:revision>5</cp:revision>
  <dcterms:created xsi:type="dcterms:W3CDTF">2023-11-09T15:02:00Z</dcterms:created>
  <dcterms:modified xsi:type="dcterms:W3CDTF">2023-11-09T15:19:59Z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CCCD63DCB6DC40CD81C540F04926D02B_12</vt:lpwstr>
  </property>
  <property fmtid="{D5CDD505-2E9C-101B-9397-08002B2CF9AE}" pid="3" name="KSOProductBuildVer">
    <vt:lpwstr>2052-12.1.0.15712</vt:lpwstr>
  </property>
</Properties>
</file>