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2" r:id="rId10"/>
    <p:sldId id="263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3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Demo3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Task3-1 Results AE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3CB43-4210-6B1A-2F0D-BAB1BDB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92269"/>
              </p:ext>
            </p:extLst>
          </p:nvPr>
        </p:nvGraphicFramePr>
        <p:xfrm>
          <a:off x="1217031" y="3510861"/>
          <a:ext cx="7807212" cy="331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404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7536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66009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7.78e-4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Deep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5.24e-4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0.8036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85496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altLang="zh-CN" sz="1200" dirty="0">
                          <a:effectLst/>
                        </a:rPr>
                        <a:t>Deep AE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0.6258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86.6%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6EE7A-D204-67DB-40BD-B0AD25FA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525" y="0"/>
            <a:ext cx="2145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784E-0DFB-5CC1-C6D1-65DB3861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37" y="2566319"/>
            <a:ext cx="2496415" cy="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Task3-2 Results CNN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71776"/>
              </p:ext>
            </p:extLst>
          </p:nvPr>
        </p:nvGraphicFramePr>
        <p:xfrm>
          <a:off x="1023254" y="3759200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3.0132e-5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91.59%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2.4177e-5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90.96%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4.2568e-5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91.95%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0.02116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91.87%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9.2882e-3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92.46%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0.01716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93.45%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2488DF-FF52-BBD3-8C31-7225D9B7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19" y="2615637"/>
            <a:ext cx="2581227" cy="107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FE56-D968-CE62-67A6-B8A8EC9B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286" y="0"/>
            <a:ext cx="2003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Task3-3 Results CNN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50,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893E7-17BB-B4BF-E7AB-9DDDA26E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64033"/>
              </p:ext>
            </p:extLst>
          </p:nvPr>
        </p:nvGraphicFramePr>
        <p:xfrm>
          <a:off x="1023254" y="3759200"/>
          <a:ext cx="7578281" cy="3029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3.0059e-5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84.00%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2.7273e-5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83.66%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4.2537e-5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78.22%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3.0284e-3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85.26%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1.3705e-3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85.72%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6.3434e-3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89.14%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CFFF5A-EAA1-C3CA-A38E-D1738A7E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09" y="0"/>
            <a:ext cx="20035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3968D-F5AB-855F-8A48-A712B446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56" y="2588534"/>
            <a:ext cx="2581227" cy="10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5C79-5BE9-AB6B-79E2-36642C73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E42-F457-5788-06A1-31B16BA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Task3-4 Results AE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D503-E3D6-6D12-FD3B-81E9210CE6E1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C11173-9EF3-4913-A9E9-27E2C043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81789"/>
              </p:ext>
            </p:extLst>
          </p:nvPr>
        </p:nvGraphicFramePr>
        <p:xfrm>
          <a:off x="1143140" y="3466183"/>
          <a:ext cx="7723770" cy="3289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4590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574590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574590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68449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64352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Sparse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7.78e-4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Deep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5.24e-4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0.8036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89143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altLang="zh-CN" sz="1200" dirty="0">
                          <a:effectLst/>
                        </a:rPr>
                        <a:t>Deep AE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0.6258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86.6%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FCA08-254B-6947-945B-C596D37247B2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  <a:p>
            <a:pPr defTabSz="822960">
              <a:spcAft>
                <a:spcPts val="600"/>
              </a:spcAft>
            </a:pPr>
            <a:endParaRPr lang="en-US" altLang="zh-C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0F508-D2F1-AD03-23B5-8ED27798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525" y="0"/>
            <a:ext cx="2145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7B423A-06D2-70C9-03EC-3C7FF86C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495" y="2529137"/>
            <a:ext cx="2496415" cy="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https://github.com/yanren1/DLFCCP_Task3</a:t>
            </a:r>
            <a:r>
              <a:rPr lang="en-US" altLang="zh-CN" sz="2200" dirty="0"/>
              <a:t> 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A91-494F-983C-B253-2B54B88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Structure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C5F-2DF9-2BED-ADA9-C3376BF2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Backbone</a:t>
            </a:r>
          </a:p>
          <a:p>
            <a:r>
              <a:rPr lang="en-US" altLang="zh-CN" sz="2200" dirty="0"/>
              <a:t>Data</a:t>
            </a:r>
          </a:p>
          <a:p>
            <a:r>
              <a:rPr lang="en-US" altLang="zh-CN" sz="2200" dirty="0" err="1"/>
              <a:t>Dataloader</a:t>
            </a:r>
            <a:endParaRPr lang="en-US" altLang="zh-CN" sz="2200" dirty="0"/>
          </a:p>
          <a:p>
            <a:r>
              <a:rPr lang="en-US" altLang="zh-CN" sz="2200" dirty="0"/>
              <a:t>Loss</a:t>
            </a:r>
          </a:p>
          <a:p>
            <a:r>
              <a:rPr lang="en-US" altLang="zh-CN" sz="2200" dirty="0" err="1"/>
              <a:t>Model_saved</a:t>
            </a:r>
            <a:endParaRPr lang="en-US" altLang="zh-CN" sz="2200" dirty="0"/>
          </a:p>
          <a:p>
            <a:r>
              <a:rPr lang="en-US" altLang="zh-CN" sz="2200" dirty="0"/>
              <a:t>Utils</a:t>
            </a:r>
          </a:p>
          <a:p>
            <a:r>
              <a:rPr lang="en-US" altLang="zh-CN" sz="2200" dirty="0"/>
              <a:t>Train.py</a:t>
            </a:r>
            <a:endParaRPr lang="zh-CN" altLang="en-US" sz="2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34F280-B652-5D7F-0AF9-74FC289A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54"/>
          <a:stretch/>
        </p:blipFill>
        <p:spPr>
          <a:xfrm>
            <a:off x="7008146" y="177393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CFA-432B-3450-1D95-3EBF16B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Train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502-A849-1662-1065-B939E463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Train and Val set</a:t>
            </a:r>
          </a:p>
          <a:p>
            <a:r>
              <a:rPr lang="en-US" altLang="zh-CN" sz="2200" dirty="0"/>
              <a:t>Batch size, shuffle, multi threads ...</a:t>
            </a:r>
          </a:p>
          <a:p>
            <a:r>
              <a:rPr lang="en-US" altLang="zh-CN" sz="2200" dirty="0"/>
              <a:t>Backbone initialization</a:t>
            </a:r>
          </a:p>
          <a:p>
            <a:r>
              <a:rPr lang="en-US" altLang="zh-CN" sz="2200" dirty="0"/>
              <a:t>Training resume</a:t>
            </a:r>
          </a:p>
          <a:p>
            <a:endParaRPr lang="zh-CN" alt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BF75-277D-C936-C5E8-9287F1B3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79" y="399330"/>
            <a:ext cx="5559443" cy="60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BAC-4BFD-1BBF-80AF-BB4C366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D0CA-28E1-F8B8-5A49-11064E15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Hyperperameters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, betas, eps, </a:t>
            </a:r>
            <a:r>
              <a:rPr lang="en-US" altLang="zh-CN" dirty="0" err="1"/>
              <a:t>weight_decay</a:t>
            </a:r>
            <a:r>
              <a:rPr lang="en-US" altLang="zh-CN" dirty="0"/>
              <a:t>, </a:t>
            </a:r>
            <a:r>
              <a:rPr lang="en-US" altLang="zh-CN" dirty="0" err="1"/>
              <a:t>amsgrad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initialization</a:t>
            </a:r>
          </a:p>
          <a:p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C81E7-D2F2-8A76-A1FD-0FB6CABD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14" y="175425"/>
            <a:ext cx="8114286" cy="25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9F55-0F5D-0902-6DE3-DAC24A30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2" y="2869887"/>
            <a:ext cx="29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2E-A107-5E44-FB9D-1269054E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Trainning pipeline 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429-2E7B-EF35-B006-2FB5472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 dirty="0" err="1"/>
              <a:t>Trainning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Valing</a:t>
            </a:r>
            <a:endParaRPr lang="en-US" altLang="zh-CN" sz="2000" dirty="0"/>
          </a:p>
          <a:p>
            <a:r>
              <a:rPr lang="en-US" altLang="zh-CN" sz="2000" dirty="0"/>
              <a:t>Save </a:t>
            </a:r>
            <a:r>
              <a:rPr lang="en-US" altLang="zh-CN" sz="2000" dirty="0" err="1"/>
              <a:t>mse</a:t>
            </a:r>
            <a:r>
              <a:rPr lang="en-US" altLang="zh-CN" sz="2000" dirty="0"/>
              <a:t> loss in </a:t>
            </a:r>
            <a:r>
              <a:rPr lang="en-US" altLang="zh-CN" sz="2000" dirty="0" err="1"/>
              <a:t>Tensorboard</a:t>
            </a:r>
            <a:endParaRPr lang="en-US" altLang="zh-CN" sz="2000" dirty="0"/>
          </a:p>
          <a:p>
            <a:r>
              <a:rPr lang="en-US" altLang="zh-CN" sz="2000" dirty="0"/>
              <a:t>Model saving and </a:t>
            </a:r>
            <a:r>
              <a:rPr lang="en-US" altLang="zh-CN" sz="2000" dirty="0" err="1"/>
              <a:t>onnx</a:t>
            </a:r>
            <a:r>
              <a:rPr lang="en-US" altLang="zh-CN" sz="2000" dirty="0"/>
              <a:t> format support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BA25-6F6C-3343-FD61-5785AC2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7" y="1894844"/>
            <a:ext cx="5178959" cy="433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1C83C-836E-F014-46E2-66C61DC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14" y="2123314"/>
            <a:ext cx="5041606" cy="4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Basic MLP model, </a:t>
            </a:r>
            <a:r>
              <a:rPr lang="en-US" sz="2200" dirty="0" err="1"/>
              <a:t>AutoEncoder</a:t>
            </a:r>
            <a:endParaRPr lang="en-US" sz="2200" dirty="0"/>
          </a:p>
          <a:p>
            <a:r>
              <a:rPr lang="en-US" altLang="zh-CN" sz="2200" dirty="0"/>
              <a:t>Customizable hidden layers</a:t>
            </a:r>
          </a:p>
          <a:p>
            <a:r>
              <a:rPr lang="en-US" sz="2200" dirty="0" err="1"/>
              <a:t>NormLayers</a:t>
            </a:r>
            <a:endParaRPr lang="en-US" sz="2200" dirty="0"/>
          </a:p>
          <a:p>
            <a:r>
              <a:rPr lang="en-US" sz="2200" dirty="0"/>
              <a:t>Activation </a:t>
            </a:r>
            <a:r>
              <a:rPr lang="en-US" altLang="zh-CN" sz="2200" dirty="0"/>
              <a:t>layers</a:t>
            </a:r>
          </a:p>
          <a:p>
            <a:r>
              <a:rPr lang="en-US" sz="2200" dirty="0"/>
              <a:t>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Backbones</a:t>
            </a:r>
            <a:endParaRPr lang="zh-CN" alt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GhostNetv2</a:t>
            </a:r>
          </a:p>
          <a:p>
            <a:r>
              <a:rPr lang="en-US" altLang="zh-CN" sz="2200" dirty="0"/>
              <a:t>Resnet18</a:t>
            </a:r>
          </a:p>
          <a:p>
            <a:r>
              <a:rPr lang="en-US" altLang="zh-CN" sz="2200" dirty="0"/>
              <a:t>regnet_y_1_6gf</a:t>
            </a:r>
          </a:p>
          <a:p>
            <a:endParaRPr lang="en-US" altLang="zh-C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E7298-8409-B7A8-1863-0B2D5770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</a:t>
            </a:r>
            <a:r>
              <a:rPr lang="en-US" altLang="zh-CN" sz="2200" dirty="0" err="1"/>
              <a:t>FashionMnist</a:t>
            </a:r>
            <a:endParaRPr lang="en-US" altLang="zh-CN" sz="2200" dirty="0"/>
          </a:p>
          <a:p>
            <a:r>
              <a:rPr lang="en-US" altLang="zh-CN" sz="2200" dirty="0"/>
              <a:t>2. CIFAR10</a:t>
            </a:r>
          </a:p>
          <a:p>
            <a:r>
              <a:rPr lang="en-US" altLang="zh-CN" sz="2200" dirty="0">
                <a:hlinkClick r:id="rId2"/>
              </a:rPr>
              <a:t>https://www.cs.toronto.edu/~kriz/cifar.html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518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Times New Roman</vt:lpstr>
      <vt:lpstr>Office Theme</vt:lpstr>
      <vt:lpstr>TIES4911 Deep-Learning for Cognitive Computing for Developers  Demo3</vt:lpstr>
      <vt:lpstr>Intro</vt:lpstr>
      <vt:lpstr>Structure</vt:lpstr>
      <vt:lpstr>Train</vt:lpstr>
      <vt:lpstr>Optimizer</vt:lpstr>
      <vt:lpstr>Trainning pipeline </vt:lpstr>
      <vt:lpstr>Backbone</vt:lpstr>
      <vt:lpstr>Backbones</vt:lpstr>
      <vt:lpstr>Data and Dataloader</vt:lpstr>
      <vt:lpstr>Loss</vt:lpstr>
      <vt:lpstr>Task3-1 Results AE</vt:lpstr>
      <vt:lpstr>Task3-2 Results CNN</vt:lpstr>
      <vt:lpstr>Task3-3 Results CNN Cifar10</vt:lpstr>
      <vt:lpstr>Task3-4 Results 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8</cp:revision>
  <dcterms:created xsi:type="dcterms:W3CDTF">2024-01-25T06:01:02Z</dcterms:created>
  <dcterms:modified xsi:type="dcterms:W3CDTF">2024-02-15T09:51:52Z</dcterms:modified>
</cp:coreProperties>
</file>