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jindongwang/Pytorch-Capsule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3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Demo3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3600" dirty="0" err="1"/>
              <a:t>MarginLoss</a:t>
            </a:r>
            <a:r>
              <a:rPr lang="en-US" altLang="zh-CN" sz="3600" dirty="0"/>
              <a:t> + </a:t>
            </a:r>
            <a:r>
              <a:rPr lang="en-US" altLang="zh-CN" sz="3600" dirty="0" err="1"/>
              <a:t>ReconstructionLoss</a:t>
            </a:r>
            <a:endParaRPr lang="en-US" altLang="zh-CN" sz="36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Sparse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Task3-1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9306"/>
              </p:ext>
            </p:extLst>
          </p:nvPr>
        </p:nvGraphicFramePr>
        <p:xfrm>
          <a:off x="1217031" y="3510861"/>
          <a:ext cx="7807212" cy="33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40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600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5496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6EE7A-D204-67DB-40BD-B0AD25F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784E-0DFB-5CC1-C6D1-65DB3861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37" y="2566319"/>
            <a:ext cx="2496415" cy="8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Task3-2 Results CNN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05089"/>
              </p:ext>
            </p:extLst>
          </p:nvPr>
        </p:nvGraphicFramePr>
        <p:xfrm>
          <a:off x="1023254" y="3759200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3.0132e-5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91.59%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2.4177e-5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90.96%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4.2568e-5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91.95%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0.02116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91.87%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9.2882e-3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92.46%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0.01716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93.45%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19" y="2615637"/>
            <a:ext cx="2581227" cy="107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FE56-D968-CE62-67A6-B8A8EC9B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86" y="0"/>
            <a:ext cx="200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Task3-3 Results CNN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646957" y="1737725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893E7-17BB-B4BF-E7AB-9DDDA26E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5049"/>
              </p:ext>
            </p:extLst>
          </p:nvPr>
        </p:nvGraphicFramePr>
        <p:xfrm>
          <a:off x="1023254" y="3759200"/>
          <a:ext cx="7578281" cy="3029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3.0059e-5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84.00%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2.7273e-5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83.66%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4.2537e-5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78.22%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3.0284e-3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1.3705e-3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85.72%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6.3434e-3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89.14%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CFFF5A-EAA1-C3CA-A38E-D1738A7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09" y="0"/>
            <a:ext cx="20035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3968D-F5AB-855F-8A48-A712B446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6" y="2588534"/>
            <a:ext cx="2581227" cy="10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5C79-5BE9-AB6B-79E2-36642C73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E42-F457-5788-06A1-31B16BA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Task3-4 Results AE on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503-E3D6-6D12-FD3B-81E9210CE6E1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FCA08-254B-6947-945B-C596D37247B2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660551-E7C7-3961-DF69-414AF2EC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45625"/>
              </p:ext>
            </p:extLst>
          </p:nvPr>
        </p:nvGraphicFramePr>
        <p:xfrm>
          <a:off x="1217278" y="3041243"/>
          <a:ext cx="7578281" cy="329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Sparse AE (undercomplete)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784-512-128-512-784-18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1.5377e-3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Sparse AE (overcomplete)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784-1024-2048-1024-784-18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0.0143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784-512-512-512-512-512-18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4.7232e-5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784-1024-1024-1024-1024-1024-18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4.8498e-5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90.80%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784-784-784-784-784-784-18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4.6531e-5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21D204-E714-9338-7384-5FFBFF09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51" y="106133"/>
            <a:ext cx="1843342" cy="6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5050-F927-BD4D-1B8B-3C2B195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EBE-08EC-A73A-3FCB-B0BEC3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6" y="237253"/>
            <a:ext cx="9877647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Task3-5 Results CNN-AE on             </a:t>
            </a:r>
            <a:r>
              <a:rPr lang="en-US" altLang="zh-CN" sz="5400" dirty="0" err="1"/>
              <a:t>FashionMnist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315-7F8F-CC67-D325-ECFC699C650F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35C42B-AC0A-319A-4414-402BF73C57E7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0E70C-3D96-3D8A-954D-8404C0C6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1200"/>
              </p:ext>
            </p:extLst>
          </p:nvPr>
        </p:nvGraphicFramePr>
        <p:xfrm>
          <a:off x="1217278" y="3041243"/>
          <a:ext cx="7578281" cy="301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16-32-64-128-128-64-32-16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0.07274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16-32-32-16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7.257e-3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32-16-16-32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0.01281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92.08%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128-64-32-16-16-32-64-128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0.1397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C66AE1-F714-65F5-9EA4-57DECB1C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465" y="46012"/>
            <a:ext cx="1966633" cy="6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2679-A5A2-B264-6290-04A7C8EC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A8D-C57D-E13B-3968-01790AB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4" y="237253"/>
            <a:ext cx="9877647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Task3-6 </a:t>
            </a:r>
            <a:r>
              <a:rPr lang="en-US" altLang="zh-CN" sz="5400" dirty="0" err="1"/>
              <a:t>CapsuleNet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94D4-8785-27EE-C96C-921D12903129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56F7-05C2-9174-B7FE-FCF94A7D703C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50, batch size 1024 (512 for Cifar10)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 err="1"/>
              <a:t>MarginLoss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ReconstructionLoss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The performance of this network on cifar10 is bad, it is incomparable with the previous backbones.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 pretrained model on 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on large dataset, Comparison on general tasks is not available.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Normalization is crucial for this model, if there’s no Data Normalization, model will stop to converge on very early stage.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Ref: </a:t>
            </a:r>
            <a:r>
              <a:rPr lang="en-US" altLang="zh-CN" sz="2400" dirty="0">
                <a:hlinkClick r:id="rId2"/>
              </a:rPr>
              <a:t>https://github.com/jindongwang/Pytorch-CapsuleNet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7C69F7-B5A2-7724-6568-4F89AB2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93399"/>
              </p:ext>
            </p:extLst>
          </p:nvPr>
        </p:nvGraphicFramePr>
        <p:xfrm>
          <a:off x="1423802" y="5760720"/>
          <a:ext cx="821442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6618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3232949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804856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1559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 err="1"/>
                        <a:t>FashionMnist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0.385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84.92%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46777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/>
                        <a:t>Cifar10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0.76428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56.49%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BF96A3A-A829-8ABB-663B-E3BBF022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82" y="0"/>
            <a:ext cx="1926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https://github.com/yanren1/DLFCCP_Task3</a:t>
            </a:r>
            <a:r>
              <a:rPr lang="en-US" altLang="zh-CN" sz="2200" dirty="0"/>
              <a:t> 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Train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Train and Val set</a:t>
            </a:r>
          </a:p>
          <a:p>
            <a:r>
              <a:rPr lang="en-US" altLang="zh-CN" sz="2200" dirty="0"/>
              <a:t>Batch size, shuffle, multi threads ...</a:t>
            </a:r>
          </a:p>
          <a:p>
            <a:r>
              <a:rPr lang="en-US" altLang="zh-CN" sz="2200" dirty="0"/>
              <a:t>Backbone initialization</a:t>
            </a:r>
          </a:p>
          <a:p>
            <a:r>
              <a:rPr lang="en-US" altLang="zh-CN" sz="2200" dirty="0"/>
              <a:t>Training resume</a:t>
            </a:r>
          </a:p>
          <a:p>
            <a:endParaRPr lang="zh-CN" alt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79" y="399330"/>
            <a:ext cx="5559443" cy="60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model, </a:t>
            </a:r>
            <a:r>
              <a:rPr lang="en-US" sz="2200" dirty="0" err="1"/>
              <a:t>AutoEncoder</a:t>
            </a:r>
            <a:endParaRPr lang="en-US" sz="2200" dirty="0"/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Backbones</a:t>
            </a:r>
            <a:endParaRPr lang="zh-CN" altLang="en-US" sz="5400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regnet_y_1_6gf</a:t>
            </a:r>
          </a:p>
          <a:p>
            <a:r>
              <a:rPr lang="en-US" altLang="zh-CN" sz="2200" dirty="0"/>
              <a:t>Sparse-AE</a:t>
            </a:r>
          </a:p>
          <a:p>
            <a:r>
              <a:rPr lang="en-US" altLang="zh-CN" sz="2200" dirty="0"/>
              <a:t>CNN-AE (FCN-</a:t>
            </a:r>
            <a:r>
              <a:rPr lang="en-US" altLang="zh-CN" sz="2200" dirty="0" err="1"/>
              <a:t>UNet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 err="1"/>
              <a:t>CapsuleNet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CB3B-611A-A467-7518-4C3D996B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89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721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Times New Roman</vt:lpstr>
      <vt:lpstr>Office Theme</vt:lpstr>
      <vt:lpstr>TIES4911 Deep-Learning for Cognitive Computing for Developers  Demo3</vt:lpstr>
      <vt:lpstr>Intro</vt:lpstr>
      <vt:lpstr>Structure</vt:lpstr>
      <vt:lpstr>Train</vt:lpstr>
      <vt:lpstr>Optimizer</vt:lpstr>
      <vt:lpstr>Trainning pipeline </vt:lpstr>
      <vt:lpstr>Backbone</vt:lpstr>
      <vt:lpstr>Backbones</vt:lpstr>
      <vt:lpstr>Data and Dataloader</vt:lpstr>
      <vt:lpstr>Loss</vt:lpstr>
      <vt:lpstr>Task3-1 Results AE</vt:lpstr>
      <vt:lpstr>Task3-2 Results CNN</vt:lpstr>
      <vt:lpstr>Task3-3 Results CNN Cifar10</vt:lpstr>
      <vt:lpstr>Task3-4 Results AE on Cifar10</vt:lpstr>
      <vt:lpstr>Task3-5 Results CNN-AE on             FashionMnist</vt:lpstr>
      <vt:lpstr>Task3-6 CapsuleNet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13</cp:revision>
  <dcterms:created xsi:type="dcterms:W3CDTF">2024-01-25T06:01:02Z</dcterms:created>
  <dcterms:modified xsi:type="dcterms:W3CDTF">2024-02-16T09:36:45Z</dcterms:modified>
</cp:coreProperties>
</file>