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9" r:id="rId5"/>
    <p:sldId id="280" r:id="rId6"/>
    <p:sldId id="281" r:id="rId7"/>
    <p:sldId id="282" r:id="rId8"/>
    <p:sldId id="286" r:id="rId9"/>
    <p:sldId id="283" r:id="rId10"/>
    <p:sldId id="278" r:id="rId11"/>
    <p:sldId id="287" r:id="rId12"/>
    <p:sldId id="28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ytorch.org/tutorials/advanced/neural_style_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ytorch.org/tutorials/advanced/neural_style_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5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stable/models/ssdlite.html" TargetMode="External"/><Relationship Id="rId2" Type="http://schemas.openxmlformats.org/officeDocument/2006/relationships/hyperlink" Target="https://huggingface.co/facebook/detr-resnet-5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ultralytics/ultralyt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Task5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3848-9FEC-5D12-8575-E29B25B9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1B22-DACB-78E9-40CA-DEF5D4A9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Task5-2 Style transfer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E8A3-16B6-72C2-34C4-9CF3386294FE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15E6B8-06CD-630B-2399-A1340FAE0A72}"/>
              </a:ext>
            </a:extLst>
          </p:cNvPr>
          <p:cNvSpPr>
            <a:spLocks/>
          </p:cNvSpPr>
          <p:nvPr/>
        </p:nvSpPr>
        <p:spPr>
          <a:xfrm>
            <a:off x="614265" y="1580665"/>
            <a:ext cx="9668069" cy="457015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/>
              <a:t>Tutorial for Pytorch: </a:t>
            </a:r>
            <a:r>
              <a:rPr lang="en-US" altLang="zh-CN" sz="2400">
                <a:hlinkClick r:id="rId2"/>
              </a:rPr>
              <a:t>https://pytorch.org/tutorials/advanced/neural_style_tutorial.html</a:t>
            </a:r>
            <a:r>
              <a:rPr lang="en-US" altLang="zh-CN" sz="2400"/>
              <a:t> 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BA374-8142-8E71-A606-8C9B5013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542" y="2826627"/>
            <a:ext cx="3220258" cy="3229009"/>
          </a:xfrm>
          <a:prstGeom prst="rect">
            <a:avLst/>
          </a:prstGeom>
        </p:spPr>
      </p:pic>
      <p:pic>
        <p:nvPicPr>
          <p:cNvPr id="9" name="Picture 8" descr="A painting of a geometrical design&#10;&#10;Description automatically generated with medium confidence">
            <a:extLst>
              <a:ext uri="{FF2B5EF4-FFF2-40B4-BE49-F238E27FC236}">
                <a16:creationId xmlns:a16="http://schemas.microsoft.com/office/drawing/2014/main" id="{3C68F286-1C31-7292-284C-C26731B06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58" y="3288606"/>
            <a:ext cx="3333750" cy="2305050"/>
          </a:xfrm>
          <a:prstGeom prst="rect">
            <a:avLst/>
          </a:prstGeom>
        </p:spPr>
      </p:pic>
      <p:pic>
        <p:nvPicPr>
          <p:cNvPr id="11" name="Picture 10" descr="A ballerina in a tutu dancing&#10;&#10;Description automatically generated">
            <a:extLst>
              <a:ext uri="{FF2B5EF4-FFF2-40B4-BE49-F238E27FC236}">
                <a16:creationId xmlns:a16="http://schemas.microsoft.com/office/drawing/2014/main" id="{F795C13E-C21F-4615-6B09-6B0831F7A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8" y="2721885"/>
            <a:ext cx="3333751" cy="33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2207B-0BBC-8DE8-569D-91CA4E564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B8F-220B-4378-2B8A-0BBDCF1C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Task5-2 Style transfer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DB9D-DF8F-91FF-E209-2D105D54DB45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5131F4-C1AA-F25D-9A51-3728322C09BB}"/>
              </a:ext>
            </a:extLst>
          </p:cNvPr>
          <p:cNvSpPr>
            <a:spLocks/>
          </p:cNvSpPr>
          <p:nvPr/>
        </p:nvSpPr>
        <p:spPr>
          <a:xfrm>
            <a:off x="614265" y="1580665"/>
            <a:ext cx="9668069" cy="457015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/>
              <a:t>Tutorial for Pytorch: </a:t>
            </a:r>
            <a:r>
              <a:rPr lang="en-US" altLang="zh-CN" sz="2400">
                <a:hlinkClick r:id="rId2"/>
              </a:rPr>
              <a:t>https://pytorch.org/tutorials/advanced/neural_style_tutorial.html</a:t>
            </a:r>
            <a:r>
              <a:rPr lang="en-US" altLang="zh-CN" sz="2400"/>
              <a:t> 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EFEFB-CD9C-BB7F-5F44-DAD6F922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17" y="2833486"/>
            <a:ext cx="3815630" cy="3102078"/>
          </a:xfrm>
          <a:prstGeom prst="rect">
            <a:avLst/>
          </a:prstGeom>
        </p:spPr>
      </p:pic>
      <p:pic>
        <p:nvPicPr>
          <p:cNvPr id="10" name="Picture 9" descr="A painting of a person sitting in a chair&#10;&#10;Description automatically generated">
            <a:extLst>
              <a:ext uri="{FF2B5EF4-FFF2-40B4-BE49-F238E27FC236}">
                <a16:creationId xmlns:a16="http://schemas.microsoft.com/office/drawing/2014/main" id="{FD0FADB8-B6AA-ABE8-35F4-F7BEEA938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87" y="2833486"/>
            <a:ext cx="3106312" cy="3106312"/>
          </a:xfrm>
          <a:prstGeom prst="rect">
            <a:avLst/>
          </a:prstGeom>
        </p:spPr>
      </p:pic>
      <p:pic>
        <p:nvPicPr>
          <p:cNvPr id="13" name="Picture 12" descr="A painting of a starry night&#10;&#10;Description automatically generated">
            <a:extLst>
              <a:ext uri="{FF2B5EF4-FFF2-40B4-BE49-F238E27FC236}">
                <a16:creationId xmlns:a16="http://schemas.microsoft.com/office/drawing/2014/main" id="{8D84C560-1F2B-E702-F9A0-9052679D8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2837721"/>
            <a:ext cx="3911810" cy="31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72EF5-203E-8602-C4D7-7ADA4E2DF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60C-1359-8478-F286-34E8194B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Task5-3  </a:t>
            </a:r>
            <a:r>
              <a:rPr lang="en-US" altLang="zh-CN" sz="3600" dirty="0"/>
              <a:t>Computer Vision based service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8F0C-2EFE-21D4-9DF9-ABF8C3928FDC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F8C03-9CB9-F386-287F-6FC5B6E58B55}"/>
              </a:ext>
            </a:extLst>
          </p:cNvPr>
          <p:cNvSpPr>
            <a:spLocks/>
          </p:cNvSpPr>
          <p:nvPr/>
        </p:nvSpPr>
        <p:spPr>
          <a:xfrm>
            <a:off x="614265" y="1580665"/>
            <a:ext cx="9668069" cy="457015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965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72173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https://github.com/yanren1/DLFCCP_Task5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Models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66" y="2818768"/>
            <a:ext cx="5154328" cy="3825745"/>
          </a:xfrm>
        </p:spPr>
        <p:txBody>
          <a:bodyPr>
            <a:normAutofit/>
          </a:bodyPr>
          <a:lstStyle/>
          <a:p>
            <a:r>
              <a:rPr lang="en-US" sz="1600" dirty="0"/>
              <a:t>DETR</a:t>
            </a:r>
          </a:p>
          <a:p>
            <a:r>
              <a:rPr lang="en-US" sz="1600" dirty="0">
                <a:hlinkClick r:id="rId2"/>
              </a:rPr>
              <a:t>https://huggingface.co/facebook/detr-resnet-50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MobileNet_SSD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https://pytorch.org/vision/stable/models/ssdlite.html</a:t>
            </a:r>
            <a:r>
              <a:rPr lang="en-US" sz="1600" dirty="0"/>
              <a:t> </a:t>
            </a:r>
          </a:p>
          <a:p>
            <a:r>
              <a:rPr lang="en-US" sz="1600" dirty="0"/>
              <a:t>Yolov8</a:t>
            </a:r>
          </a:p>
          <a:p>
            <a:r>
              <a:rPr lang="en-US" sz="1600" dirty="0">
                <a:hlinkClick r:id="rId4"/>
              </a:rPr>
              <a:t>https://github.com/ultralytics/ultralytics</a:t>
            </a:r>
            <a:r>
              <a:rPr lang="en-US" sz="1600" dirty="0"/>
              <a:t> </a:t>
            </a:r>
          </a:p>
          <a:p>
            <a:r>
              <a:rPr lang="en-US" sz="1600" dirty="0"/>
              <a:t>VGG19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2578-2063-2B5C-3159-5ACB1299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7F53-B898-A7C5-EE0A-F07C2B43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D99C5C-EB04-640C-7875-877BE601459F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pic>
        <p:nvPicPr>
          <p:cNvPr id="6" name="Picture 5" descr="A giraffe standing in a field&#10;&#10;Description automatically generated">
            <a:extLst>
              <a:ext uri="{FF2B5EF4-FFF2-40B4-BE49-F238E27FC236}">
                <a16:creationId xmlns:a16="http://schemas.microsoft.com/office/drawing/2014/main" id="{3EEE41C7-B30F-A362-711B-505F5E003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813" y="1690688"/>
            <a:ext cx="2633901" cy="3966346"/>
          </a:xfrm>
          <a:prstGeom prst="rect">
            <a:avLst/>
          </a:prstGeom>
        </p:spPr>
      </p:pic>
      <p:pic>
        <p:nvPicPr>
          <p:cNvPr id="8" name="Picture 7" descr="A giraffe standing in a field&#10;&#10;Description automatically generated">
            <a:extLst>
              <a:ext uri="{FF2B5EF4-FFF2-40B4-BE49-F238E27FC236}">
                <a16:creationId xmlns:a16="http://schemas.microsoft.com/office/drawing/2014/main" id="{7A0AB5AE-F210-8E20-769E-5CDAB87E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95" y="1690688"/>
            <a:ext cx="2633901" cy="3966346"/>
          </a:xfrm>
          <a:prstGeom prst="rect">
            <a:avLst/>
          </a:prstGeom>
        </p:spPr>
      </p:pic>
      <p:pic>
        <p:nvPicPr>
          <p:cNvPr id="11" name="Picture 10" descr="A giraffe standing in a field&#10;&#10;Description automatically generated">
            <a:extLst>
              <a:ext uri="{FF2B5EF4-FFF2-40B4-BE49-F238E27FC236}">
                <a16:creationId xmlns:a16="http://schemas.microsoft.com/office/drawing/2014/main" id="{CE32F4A7-A82D-F559-878B-58AD42788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63" y="1673218"/>
            <a:ext cx="2633901" cy="3966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B225A2-3F68-228C-AC14-6A39B788E303}"/>
              </a:ext>
            </a:extLst>
          </p:cNvPr>
          <p:cNvSpPr txBox="1"/>
          <p:nvPr/>
        </p:nvSpPr>
        <p:spPr>
          <a:xfrm>
            <a:off x="1745673" y="5925787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B8561-1970-48B6-C2B8-948B86882607}"/>
              </a:ext>
            </a:extLst>
          </p:cNvPr>
          <p:cNvSpPr txBox="1"/>
          <p:nvPr/>
        </p:nvSpPr>
        <p:spPr>
          <a:xfrm>
            <a:off x="4948546" y="5922412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89093-15ED-BC9E-FC8C-FE9961FF2CB2}"/>
              </a:ext>
            </a:extLst>
          </p:cNvPr>
          <p:cNvSpPr txBox="1"/>
          <p:nvPr/>
        </p:nvSpPr>
        <p:spPr>
          <a:xfrm>
            <a:off x="9441623" y="5925787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</p:spTree>
    <p:extLst>
      <p:ext uri="{BB962C8B-B14F-4D97-AF65-F5344CB8AC3E}">
        <p14:creationId xmlns:p14="http://schemas.microsoft.com/office/powerpoint/2010/main" val="132591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84F47-6783-4129-4B17-F46AAF111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709-749D-2D07-D6FA-A2868A4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803C3-814F-9B10-5FD3-58A670AC84A6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FF9D9-516D-1D9D-6A89-19743B74E3CD}"/>
              </a:ext>
            </a:extLst>
          </p:cNvPr>
          <p:cNvSpPr txBox="1"/>
          <p:nvPr/>
        </p:nvSpPr>
        <p:spPr>
          <a:xfrm>
            <a:off x="1745673" y="5925787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C17CD-A50A-C758-3BAE-9A9AA1A6A516}"/>
              </a:ext>
            </a:extLst>
          </p:cNvPr>
          <p:cNvSpPr txBox="1"/>
          <p:nvPr/>
        </p:nvSpPr>
        <p:spPr>
          <a:xfrm>
            <a:off x="4860901" y="5922412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BFBDC-598B-0AD6-184B-A10C0427A840}"/>
              </a:ext>
            </a:extLst>
          </p:cNvPr>
          <p:cNvSpPr txBox="1"/>
          <p:nvPr/>
        </p:nvSpPr>
        <p:spPr>
          <a:xfrm>
            <a:off x="9441623" y="5925787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4" name="Picture 3" descr="A person sitting on a bench with a tennis racket and a towel&#10;&#10;Description automatically generated">
            <a:extLst>
              <a:ext uri="{FF2B5EF4-FFF2-40B4-BE49-F238E27FC236}">
                <a16:creationId xmlns:a16="http://schemas.microsoft.com/office/drawing/2014/main" id="{10569309-3E3B-C593-9754-6F8B8F0FC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5" y="2121749"/>
            <a:ext cx="3807907" cy="3201022"/>
          </a:xfrm>
          <a:prstGeom prst="rect">
            <a:avLst/>
          </a:prstGeom>
        </p:spPr>
      </p:pic>
      <p:pic>
        <p:nvPicPr>
          <p:cNvPr id="9" name="Picture 8" descr="A person sitting on a bench with a tennis racket and a towel&#10;&#10;Description automatically generated">
            <a:extLst>
              <a:ext uri="{FF2B5EF4-FFF2-40B4-BE49-F238E27FC236}">
                <a16:creationId xmlns:a16="http://schemas.microsoft.com/office/drawing/2014/main" id="{F2CA45FE-F876-77BE-8E0F-EB6342C1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92" y="2120642"/>
            <a:ext cx="3807907" cy="3201022"/>
          </a:xfrm>
          <a:prstGeom prst="rect">
            <a:avLst/>
          </a:prstGeom>
        </p:spPr>
      </p:pic>
      <p:pic>
        <p:nvPicPr>
          <p:cNvPr id="13" name="Picture 12" descr="A person sitting on a bench with a towel on his head&#10;&#10;Description automatically generated">
            <a:extLst>
              <a:ext uri="{FF2B5EF4-FFF2-40B4-BE49-F238E27FC236}">
                <a16:creationId xmlns:a16="http://schemas.microsoft.com/office/drawing/2014/main" id="{520FE124-7AB1-DCB8-D662-8BDD09FF0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86" y="2120642"/>
            <a:ext cx="3807906" cy="32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A79BE-3E9C-6BCC-26C9-DBD66501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573F-7CE9-861C-4F03-1C1FEF46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615FF-B84E-DEFE-EC75-4D47DA790A36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91130-90CB-4673-BBFA-63997D4B623D}"/>
              </a:ext>
            </a:extLst>
          </p:cNvPr>
          <p:cNvSpPr txBox="1"/>
          <p:nvPr/>
        </p:nvSpPr>
        <p:spPr>
          <a:xfrm>
            <a:off x="1745673" y="5925787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672D7-129C-C475-51BD-477AA0CD4AC5}"/>
              </a:ext>
            </a:extLst>
          </p:cNvPr>
          <p:cNvSpPr txBox="1"/>
          <p:nvPr/>
        </p:nvSpPr>
        <p:spPr>
          <a:xfrm>
            <a:off x="4948546" y="5922412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071AC-83A4-F886-649C-206A1B8CC93B}"/>
              </a:ext>
            </a:extLst>
          </p:cNvPr>
          <p:cNvSpPr txBox="1"/>
          <p:nvPr/>
        </p:nvSpPr>
        <p:spPr>
          <a:xfrm>
            <a:off x="9441623" y="5925787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9" name="Picture 8" descr="A bicycle leaning against a curb&#10;&#10;Description automatically generated">
            <a:extLst>
              <a:ext uri="{FF2B5EF4-FFF2-40B4-BE49-F238E27FC236}">
                <a16:creationId xmlns:a16="http://schemas.microsoft.com/office/drawing/2014/main" id="{3626C3F5-6870-80A8-6EDE-5B057E5B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5" y="2582688"/>
            <a:ext cx="3665195" cy="2451099"/>
          </a:xfrm>
          <a:prstGeom prst="rect">
            <a:avLst/>
          </a:prstGeom>
        </p:spPr>
      </p:pic>
      <p:pic>
        <p:nvPicPr>
          <p:cNvPr id="13" name="Picture 12" descr="A bicycle leaning against a wall&#10;&#10;Description automatically generated">
            <a:extLst>
              <a:ext uri="{FF2B5EF4-FFF2-40B4-BE49-F238E27FC236}">
                <a16:creationId xmlns:a16="http://schemas.microsoft.com/office/drawing/2014/main" id="{C76FBF2B-8BDE-9B16-3372-28EA3A305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02" y="2582688"/>
            <a:ext cx="3665195" cy="2451099"/>
          </a:xfrm>
          <a:prstGeom prst="rect">
            <a:avLst/>
          </a:prstGeom>
        </p:spPr>
      </p:pic>
      <p:pic>
        <p:nvPicPr>
          <p:cNvPr id="17" name="Picture 16" descr="A bicycle leaning against a curb&#10;&#10;Description automatically generated">
            <a:extLst>
              <a:ext uri="{FF2B5EF4-FFF2-40B4-BE49-F238E27FC236}">
                <a16:creationId xmlns:a16="http://schemas.microsoft.com/office/drawing/2014/main" id="{B2A67952-BBF3-0D49-513A-BFAF104B7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01" y="2582688"/>
            <a:ext cx="3665195" cy="24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AD98A-E1CC-A03D-3BCA-DECD4ABA3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7F70-F89E-46D6-5829-422ED14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489CB3-AC77-CD38-803C-E4DDA5C9ADA9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15756-4A7E-1A1A-0FBA-A6DA69A7B1EB}"/>
              </a:ext>
            </a:extLst>
          </p:cNvPr>
          <p:cNvSpPr txBox="1"/>
          <p:nvPr/>
        </p:nvSpPr>
        <p:spPr>
          <a:xfrm>
            <a:off x="1641357" y="5299872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320D6-59DC-8147-B92E-78C107583409}"/>
              </a:ext>
            </a:extLst>
          </p:cNvPr>
          <p:cNvSpPr txBox="1"/>
          <p:nvPr/>
        </p:nvSpPr>
        <p:spPr>
          <a:xfrm>
            <a:off x="4693474" y="5306250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A5043-26DF-8330-F64E-6F454D1C711C}"/>
              </a:ext>
            </a:extLst>
          </p:cNvPr>
          <p:cNvSpPr txBox="1"/>
          <p:nvPr/>
        </p:nvSpPr>
        <p:spPr>
          <a:xfrm>
            <a:off x="9183095" y="5299873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4" name="Picture 3" descr="A group of animals in a field&#10;&#10;Description automatically generated">
            <a:extLst>
              <a:ext uri="{FF2B5EF4-FFF2-40B4-BE49-F238E27FC236}">
                <a16:creationId xmlns:a16="http://schemas.microsoft.com/office/drawing/2014/main" id="{C0DC4E47-93E3-8B26-A8C9-6BC2C8206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8" y="2854836"/>
            <a:ext cx="3529014" cy="2056114"/>
          </a:xfrm>
          <a:prstGeom prst="rect">
            <a:avLst/>
          </a:prstGeom>
        </p:spPr>
      </p:pic>
      <p:pic>
        <p:nvPicPr>
          <p:cNvPr id="9" name="Picture 8" descr="A group of cows in a field&#10;&#10;Description automatically generated">
            <a:extLst>
              <a:ext uri="{FF2B5EF4-FFF2-40B4-BE49-F238E27FC236}">
                <a16:creationId xmlns:a16="http://schemas.microsoft.com/office/drawing/2014/main" id="{B8A5BA46-48C7-0393-1347-C37C209F5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66" y="2854836"/>
            <a:ext cx="3529014" cy="2079114"/>
          </a:xfrm>
          <a:prstGeom prst="rect">
            <a:avLst/>
          </a:prstGeom>
        </p:spPr>
      </p:pic>
      <p:pic>
        <p:nvPicPr>
          <p:cNvPr id="13" name="Picture 12" descr="A group of horses in a field&#10;&#10;Description automatically generated">
            <a:extLst>
              <a:ext uri="{FF2B5EF4-FFF2-40B4-BE49-F238E27FC236}">
                <a16:creationId xmlns:a16="http://schemas.microsoft.com/office/drawing/2014/main" id="{EFFFB633-8B29-C062-3A8C-FC7C7769F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44" y="2854836"/>
            <a:ext cx="3690104" cy="20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63E6A-6EAA-EED3-6ADA-5E36D809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A3E5-3E6D-A430-91C4-CE05D67F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497C7-BB28-4C19-3818-FDC6DFC0765D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259A8-5D70-248D-501D-9A04462FBF90}"/>
              </a:ext>
            </a:extLst>
          </p:cNvPr>
          <p:cNvSpPr txBox="1"/>
          <p:nvPr/>
        </p:nvSpPr>
        <p:spPr>
          <a:xfrm>
            <a:off x="1745673" y="5925787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539A3-2886-E204-ADD2-F041586ACCC9}"/>
              </a:ext>
            </a:extLst>
          </p:cNvPr>
          <p:cNvSpPr txBox="1"/>
          <p:nvPr/>
        </p:nvSpPr>
        <p:spPr>
          <a:xfrm>
            <a:off x="4948546" y="5922412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D1738-7E56-506C-AC36-51E391D8CA6F}"/>
              </a:ext>
            </a:extLst>
          </p:cNvPr>
          <p:cNvSpPr txBox="1"/>
          <p:nvPr/>
        </p:nvSpPr>
        <p:spPr>
          <a:xfrm>
            <a:off x="9364621" y="5922412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4" name="Picture 3" descr="A sign on a building&#10;&#10;Description automatically generated">
            <a:extLst>
              <a:ext uri="{FF2B5EF4-FFF2-40B4-BE49-F238E27FC236}">
                <a16:creationId xmlns:a16="http://schemas.microsoft.com/office/drawing/2014/main" id="{62EA1C47-BB3A-B322-58F7-94517573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6" y="1976911"/>
            <a:ext cx="2504373" cy="3339164"/>
          </a:xfrm>
          <a:prstGeom prst="rect">
            <a:avLst/>
          </a:prstGeom>
        </p:spPr>
      </p:pic>
      <p:pic>
        <p:nvPicPr>
          <p:cNvPr id="9" name="Picture 8" descr="A sign on a building&#10;&#10;Description automatically generated">
            <a:extLst>
              <a:ext uri="{FF2B5EF4-FFF2-40B4-BE49-F238E27FC236}">
                <a16:creationId xmlns:a16="http://schemas.microsoft.com/office/drawing/2014/main" id="{FD8602DA-57B5-9A4D-0BDA-338D1CD8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58" y="1973536"/>
            <a:ext cx="2504373" cy="3339164"/>
          </a:xfrm>
          <a:prstGeom prst="rect">
            <a:avLst/>
          </a:prstGeom>
        </p:spPr>
      </p:pic>
      <p:pic>
        <p:nvPicPr>
          <p:cNvPr id="13" name="Picture 12" descr="A street with signs on it&#10;&#10;Description automatically generated">
            <a:extLst>
              <a:ext uri="{FF2B5EF4-FFF2-40B4-BE49-F238E27FC236}">
                <a16:creationId xmlns:a16="http://schemas.microsoft.com/office/drawing/2014/main" id="{C66EC1E8-4AD0-33C4-2322-1036A9221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12" y="1973537"/>
            <a:ext cx="2504373" cy="33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AE9A0-0CC4-1BF2-57BA-DA801D21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C3BB-23E9-CAF8-4573-14334E6C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Task5-1 </a:t>
            </a:r>
            <a:r>
              <a:rPr lang="en-US" altLang="zh-CN" sz="4000" dirty="0"/>
              <a:t>Tests on coco validation set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B1104-0824-E36B-0850-31C31CB1E964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4AD2D-5C95-580C-83BA-AE87697725D1}"/>
              </a:ext>
            </a:extLst>
          </p:cNvPr>
          <p:cNvSpPr txBox="1"/>
          <p:nvPr/>
        </p:nvSpPr>
        <p:spPr>
          <a:xfrm>
            <a:off x="1665461" y="5470948"/>
            <a:ext cx="11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DETR</a:t>
            </a:r>
            <a:endParaRPr lang="zh-CN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D82BB-F76B-6BC4-9C2B-5BC5FBF15256}"/>
              </a:ext>
            </a:extLst>
          </p:cNvPr>
          <p:cNvSpPr txBox="1"/>
          <p:nvPr/>
        </p:nvSpPr>
        <p:spPr>
          <a:xfrm>
            <a:off x="4860900" y="5470949"/>
            <a:ext cx="247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MobileNet_SSD</a:t>
            </a:r>
            <a:endParaRPr lang="en-US" altLang="zh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B1939D-1BE3-B59D-F040-243DD5B30BBD}"/>
              </a:ext>
            </a:extLst>
          </p:cNvPr>
          <p:cNvSpPr txBox="1"/>
          <p:nvPr/>
        </p:nvSpPr>
        <p:spPr>
          <a:xfrm>
            <a:off x="9410256" y="5470949"/>
            <a:ext cx="136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Yolov8</a:t>
            </a:r>
          </a:p>
        </p:txBody>
      </p:sp>
      <p:pic>
        <p:nvPicPr>
          <p:cNvPr id="4" name="Picture 3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66760C03-2C17-01B0-B339-3461B7A33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6" y="2733574"/>
            <a:ext cx="3468993" cy="2319889"/>
          </a:xfrm>
          <a:prstGeom prst="rect">
            <a:avLst/>
          </a:prstGeom>
        </p:spPr>
      </p:pic>
      <p:pic>
        <p:nvPicPr>
          <p:cNvPr id="9" name="Picture 8" descr="A group of people eating at a table&#10;&#10;Description automatically generated">
            <a:extLst>
              <a:ext uri="{FF2B5EF4-FFF2-40B4-BE49-F238E27FC236}">
                <a16:creationId xmlns:a16="http://schemas.microsoft.com/office/drawing/2014/main" id="{78312077-13FB-CC27-4EED-A8926123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03" y="2733574"/>
            <a:ext cx="3468993" cy="2319889"/>
          </a:xfrm>
          <a:prstGeom prst="rect">
            <a:avLst/>
          </a:prstGeom>
        </p:spPr>
      </p:pic>
      <p:pic>
        <p:nvPicPr>
          <p:cNvPr id="13" name="Picture 1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222EFE84-F99F-60E6-261A-84F4A6B83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1" y="2733574"/>
            <a:ext cx="3468993" cy="23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183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Calibri</vt:lpstr>
      <vt:lpstr>Office Theme</vt:lpstr>
      <vt:lpstr>TIES4911 Deep-Learning for Cognitive Computing for Developers  Task5</vt:lpstr>
      <vt:lpstr>Intro</vt:lpstr>
      <vt:lpstr>Models</vt:lpstr>
      <vt:lpstr>Task5-1 Tests on coco validation set</vt:lpstr>
      <vt:lpstr>Task5-1 Tests on coco validation set</vt:lpstr>
      <vt:lpstr>Task5-1 Tests on coco validation set</vt:lpstr>
      <vt:lpstr>Task5-1 Tests on coco validation set</vt:lpstr>
      <vt:lpstr>Task5-1 Tests on coco validation set</vt:lpstr>
      <vt:lpstr>Task5-1 Tests on coco validation set</vt:lpstr>
      <vt:lpstr>Task5-2 Style transfer</vt:lpstr>
      <vt:lpstr>Task5-2 Style transfer</vt:lpstr>
      <vt:lpstr>Task5-3  Computer Vision based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24</cp:revision>
  <dcterms:created xsi:type="dcterms:W3CDTF">2024-01-25T06:01:02Z</dcterms:created>
  <dcterms:modified xsi:type="dcterms:W3CDTF">2024-03-07T22:37:02Z</dcterms:modified>
</cp:coreProperties>
</file>