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9" r:id="rId5"/>
    <p:sldId id="280" r:id="rId6"/>
    <p:sldId id="281" r:id="rId7"/>
    <p:sldId id="282" r:id="rId8"/>
    <p:sldId id="286" r:id="rId9"/>
    <p:sldId id="283" r:id="rId10"/>
    <p:sldId id="278" r:id="rId11"/>
    <p:sldId id="287" r:id="rId12"/>
    <p:sldId id="28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78A4-C5A0-7DDE-0255-7B668A05E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77AA2-3C05-66BD-28E4-283866057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C9724-9F7A-4819-E619-B094E129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02B1E-699C-5C3E-8777-C84754E2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E7E5-F4B8-014C-FCB8-739BD771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80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0FD6A-17B9-90D5-A8F8-6AD511BD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0895C-8FBF-638F-E021-EB9E3B13D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F6F79-066C-1805-C90D-FA8AA464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B3CE1-0719-9BB7-427D-89099029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CE720-04B0-ACA2-1989-3BD221FB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3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6306F-B3D6-810C-F03F-9F2913BE1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033E0-36D7-8ECE-E117-0BD4EC47E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B7288-79FC-EC40-8EB3-D3DA4360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38A0F-3859-AF8B-E416-A8C4B9AF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5EDBB-F7C6-A9A1-2E71-FA9467CA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8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9F76-88A7-3894-E91F-978F4001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20926-B8D3-3F0D-32E9-09606A942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C72D-E6D9-1A33-BAB5-9D68C475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020A4-EE8D-B77F-45AB-E34037F8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1D04D-1983-12FE-CE43-19063C24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80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BFB5-7969-738E-D288-1C6343F8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BBA-8529-BE7A-2F5A-0E1002005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9AD9E-9D64-6DEA-20FA-B1A9D166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C090B-4612-501C-3BF8-62696B1E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640E6-9941-A35F-20E9-CD03E073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47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B414-4A55-E1F8-7B51-607D2B51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7631-AEFC-8FA9-C2B0-ECDB8CF80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B1A87-A65F-5C3C-42D9-3A1D589EE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54A27-4400-3476-A9B9-A132ADF4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35091-76C1-F35A-5A27-A1085B58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D44E8-0F38-7039-CC9A-78007246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18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1358-4BD5-4074-ADE0-F3CD1F92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C3E41-7DEA-A935-21CF-61D8EFD11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DB37D-4EDC-0865-3073-6BA5BCF7E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9D4F6-830F-C326-A683-9BD1717B2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E2383-20AF-034C-21F8-A6318224E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4D30E6-3E6D-481F-43B1-6EF6984C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DEE4E2-ADF3-A090-9BBB-4671BAEA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D94C1-0050-56F6-DCEB-66A306C9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20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314F-D24A-25E9-9D7E-0CC4C9AC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CF7E8-8EB3-E98D-918C-B7A34B41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56E60-F8B3-7DD0-75A2-6C31168F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BCD7E-1F8A-4542-DDF6-2F45EDF6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71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EC53C-4146-2332-336A-34E3D88A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20A2D-535C-8A8E-A8FF-2EA36F81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5CC19-7510-B610-933B-D3F8C879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71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D9EF-957F-1210-1172-8502B18F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0543C-2988-F4C9-C0AE-57F8425C5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E9827-7A50-6E40-ED24-9DC4B56A2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ECFBE-F634-178E-4DB5-186DC07D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208D0-4CF2-2ABA-77D7-EAB7520B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D3BF7-14DE-C616-D362-11CBE2FC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27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75BE-F4BD-E8A1-5E7A-6E7654EE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E1A79-5EEE-2CC6-9227-86670B3B6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C0FA9-16BC-697D-CFA3-6A70FC8FE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29057-2D0A-E02C-B5F0-BB8F2C70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97CCB-FE30-7C83-A936-C4FCA1F7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B6B68-13A8-1C98-CBB3-B6EE85E4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9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44EB2B-B509-3C7A-C741-5BA9E344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15EE4-C3FC-2CD9-865A-D352F6CB0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15B26-D50C-1C59-9E99-50B022337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9429A-B113-43DA-B97D-80749B2023C3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F8636-80BF-4EE3-BE6D-0B0FE6DA1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7C6A1-51E3-7D5E-89C7-921ED8C32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5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pytorch.org/tutorials/advanced/neural_style_tutoria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pytorch.org/tutorials/advanced/neural_style_tutoria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nren1/DLFCCP_Task5" TargetMode="External"/><Relationship Id="rId2" Type="http://schemas.openxmlformats.org/officeDocument/2006/relationships/hyperlink" Target="https://github.com/yanren1/DLFCCP_Demo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vision/stable/models/ssdlite.html" TargetMode="External"/><Relationship Id="rId2" Type="http://schemas.openxmlformats.org/officeDocument/2006/relationships/hyperlink" Target="https://huggingface.co/facebook/detr-resnet-5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ultralytics/ultralytic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F07C7-0AE1-3869-7B43-30BF394D8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TIES4911 Deep-Learning for Cognitive Computing for Developers</a:t>
            </a:r>
            <a:b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Task5</a:t>
            </a:r>
            <a:endParaRPr lang="zh-CN" altLang="en-US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64F8D-DF91-5E83-7498-9FF51A140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endParaRPr lang="en-US" altLang="zh-CN" sz="1500"/>
          </a:p>
          <a:p>
            <a:r>
              <a:rPr lang="en-US" altLang="zh-CN" sz="1500"/>
              <a:t>Yanren Qu</a:t>
            </a:r>
            <a:endParaRPr lang="zh-CN" altLang="en-US" sz="15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285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C3848-9FEC-5D12-8575-E29B25B97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1B22-DACB-78E9-40CA-DEF5D4A9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/>
              <a:t>Task5-2 Style transfer</a:t>
            </a:r>
            <a:endParaRPr lang="zh-CN" alt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1E8A3-16B6-72C2-34C4-9CF3386294FE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15E6B8-06CD-630B-2399-A1340FAE0A72}"/>
              </a:ext>
            </a:extLst>
          </p:cNvPr>
          <p:cNvSpPr>
            <a:spLocks/>
          </p:cNvSpPr>
          <p:nvPr/>
        </p:nvSpPr>
        <p:spPr>
          <a:xfrm>
            <a:off x="614265" y="1580665"/>
            <a:ext cx="9668069" cy="4570153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r>
              <a:rPr lang="en-US" altLang="zh-CN" sz="2400"/>
              <a:t>Tutorial for Pytorch: </a:t>
            </a:r>
            <a:r>
              <a:rPr lang="en-US" altLang="zh-CN" sz="2400">
                <a:hlinkClick r:id="rId2"/>
              </a:rPr>
              <a:t>https://pytorch.org/tutorials/advanced/neural_style_tutorial.html</a:t>
            </a:r>
            <a:r>
              <a:rPr lang="en-US" altLang="zh-CN" sz="2400"/>
              <a:t> </a:t>
            </a:r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/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/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/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/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/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9BA374-8142-8E71-A606-8C9B5013D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542" y="2826627"/>
            <a:ext cx="3220258" cy="3229009"/>
          </a:xfrm>
          <a:prstGeom prst="rect">
            <a:avLst/>
          </a:prstGeom>
        </p:spPr>
      </p:pic>
      <p:pic>
        <p:nvPicPr>
          <p:cNvPr id="9" name="Picture 8" descr="A painting of a geometrical design&#10;&#10;Description automatically generated with medium confidence">
            <a:extLst>
              <a:ext uri="{FF2B5EF4-FFF2-40B4-BE49-F238E27FC236}">
                <a16:creationId xmlns:a16="http://schemas.microsoft.com/office/drawing/2014/main" id="{3C68F286-1C31-7292-284C-C26731B06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558" y="3288606"/>
            <a:ext cx="3333750" cy="2305050"/>
          </a:xfrm>
          <a:prstGeom prst="rect">
            <a:avLst/>
          </a:prstGeom>
        </p:spPr>
      </p:pic>
      <p:pic>
        <p:nvPicPr>
          <p:cNvPr id="11" name="Picture 10" descr="A ballerina in a tutu dancing&#10;&#10;Description automatically generated">
            <a:extLst>
              <a:ext uri="{FF2B5EF4-FFF2-40B4-BE49-F238E27FC236}">
                <a16:creationId xmlns:a16="http://schemas.microsoft.com/office/drawing/2014/main" id="{F795C13E-C21F-4615-6B09-6B0831F7A7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08" y="2721885"/>
            <a:ext cx="3333751" cy="333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21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2207B-0BBC-8DE8-569D-91CA4E564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8B8F-220B-4378-2B8A-0BBDCF1C8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/>
              <a:t>Task5-2 Style transfer</a:t>
            </a:r>
            <a:endParaRPr lang="zh-CN" alt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4DB9D-DF8F-91FF-E209-2D105D54DB45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5131F4-C1AA-F25D-9A51-3728322C09BB}"/>
              </a:ext>
            </a:extLst>
          </p:cNvPr>
          <p:cNvSpPr>
            <a:spLocks/>
          </p:cNvSpPr>
          <p:nvPr/>
        </p:nvSpPr>
        <p:spPr>
          <a:xfrm>
            <a:off x="614265" y="1580665"/>
            <a:ext cx="9668069" cy="4570153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r>
              <a:rPr lang="en-US" altLang="zh-CN" sz="2400"/>
              <a:t>Tutorial for Pytorch: </a:t>
            </a:r>
            <a:r>
              <a:rPr lang="en-US" altLang="zh-CN" sz="2400">
                <a:hlinkClick r:id="rId2"/>
              </a:rPr>
              <a:t>https://pytorch.org/tutorials/advanced/neural_style_tutorial.html</a:t>
            </a:r>
            <a:r>
              <a:rPr lang="en-US" altLang="zh-CN" sz="2400"/>
              <a:t> </a:t>
            </a:r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/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/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/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/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/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6EFEFB-CD9C-BB7F-5F44-DAD6F9227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517" y="2833486"/>
            <a:ext cx="3815630" cy="3102078"/>
          </a:xfrm>
          <a:prstGeom prst="rect">
            <a:avLst/>
          </a:prstGeom>
        </p:spPr>
      </p:pic>
      <p:pic>
        <p:nvPicPr>
          <p:cNvPr id="10" name="Picture 9" descr="A painting of a person sitting in a chair&#10;&#10;Description automatically generated">
            <a:extLst>
              <a:ext uri="{FF2B5EF4-FFF2-40B4-BE49-F238E27FC236}">
                <a16:creationId xmlns:a16="http://schemas.microsoft.com/office/drawing/2014/main" id="{FD0FADB8-B6AA-ABE8-35F4-F7BEEA938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087" y="2833486"/>
            <a:ext cx="3106312" cy="3106312"/>
          </a:xfrm>
          <a:prstGeom prst="rect">
            <a:avLst/>
          </a:prstGeom>
        </p:spPr>
      </p:pic>
      <p:pic>
        <p:nvPicPr>
          <p:cNvPr id="13" name="Picture 12" descr="A painting of a starry night&#10;&#10;Description automatically generated">
            <a:extLst>
              <a:ext uri="{FF2B5EF4-FFF2-40B4-BE49-F238E27FC236}">
                <a16:creationId xmlns:a16="http://schemas.microsoft.com/office/drawing/2014/main" id="{8D84C560-1F2B-E702-F9A0-9052679D8B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53" y="2837721"/>
            <a:ext cx="3911810" cy="310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1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72EF5-203E-8602-C4D7-7ADA4E2DF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960C-1359-8478-F286-34E8194B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75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Task5-3  </a:t>
            </a:r>
            <a:r>
              <a:rPr lang="en-US" altLang="zh-CN" sz="3600" dirty="0"/>
              <a:t>Computer Vision based service</a:t>
            </a:r>
            <a:endParaRPr lang="zh-CN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98F0C-2EFE-21D4-9DF9-ABF8C3928FDC}"/>
              </a:ext>
            </a:extLst>
          </p:cNvPr>
          <p:cNvSpPr>
            <a:spLocks/>
          </p:cNvSpPr>
          <p:nvPr/>
        </p:nvSpPr>
        <p:spPr>
          <a:xfrm>
            <a:off x="1275071" y="2242575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3600" dirty="0"/>
              <a:t>Face Recognition 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3600" dirty="0"/>
              <a:t>AR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3F8C03-9CB9-F386-287F-6FC5B6E58B55}"/>
              </a:ext>
            </a:extLst>
          </p:cNvPr>
          <p:cNvSpPr>
            <a:spLocks/>
          </p:cNvSpPr>
          <p:nvPr/>
        </p:nvSpPr>
        <p:spPr>
          <a:xfrm>
            <a:off x="614265" y="1580665"/>
            <a:ext cx="9668069" cy="4570153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9654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C5279-80A8-5B9B-1112-3B218FE7A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Intro</a:t>
            </a:r>
            <a:endParaRPr lang="zh-CN" alt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DFC94-BE54-4360-BCE6-29FFCFECC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272173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zh-CN" sz="2200" dirty="0">
              <a:hlinkClick r:id="rId2"/>
            </a:endParaRPr>
          </a:p>
          <a:p>
            <a:r>
              <a:rPr lang="en-US" altLang="zh-CN" sz="2200" dirty="0">
                <a:hlinkClick r:id="rId3"/>
              </a:rPr>
              <a:t>https://github.com/yanren1/DLFCCP_Task5</a:t>
            </a:r>
            <a:r>
              <a:rPr lang="en-US" altLang="zh-CN" sz="2200" dirty="0"/>
              <a:t> 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51970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DA5B2-143D-40D8-6783-C92AFB7B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altLang="zh-CN" sz="5400" dirty="0"/>
              <a:t>Models</a:t>
            </a:r>
            <a:endParaRPr lang="zh-CN" altLang="en-US" sz="5400" dirty="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448CEF-4E06-E1E9-2BF2-A6A56EB53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566" y="2818768"/>
            <a:ext cx="5154328" cy="3825745"/>
          </a:xfrm>
        </p:spPr>
        <p:txBody>
          <a:bodyPr>
            <a:normAutofit/>
          </a:bodyPr>
          <a:lstStyle/>
          <a:p>
            <a:r>
              <a:rPr lang="en-US" sz="1600" dirty="0"/>
              <a:t>DETR</a:t>
            </a:r>
          </a:p>
          <a:p>
            <a:r>
              <a:rPr lang="en-US" sz="1600" dirty="0">
                <a:hlinkClick r:id="rId2"/>
              </a:rPr>
              <a:t>https://huggingface.co/facebook/detr-resnet-50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MobileNet_SSD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https://pytorch.org/vision/stable/models/ssdlite.html</a:t>
            </a:r>
            <a:r>
              <a:rPr lang="en-US" sz="1600" dirty="0"/>
              <a:t> </a:t>
            </a:r>
          </a:p>
          <a:p>
            <a:r>
              <a:rPr lang="en-US" sz="1600" dirty="0"/>
              <a:t>Yolov8</a:t>
            </a:r>
          </a:p>
          <a:p>
            <a:r>
              <a:rPr lang="en-US" sz="1600" dirty="0">
                <a:hlinkClick r:id="rId4"/>
              </a:rPr>
              <a:t>https://github.com/ultralytics/ultralytics</a:t>
            </a:r>
            <a:r>
              <a:rPr lang="en-US" sz="1600" dirty="0"/>
              <a:t> </a:t>
            </a:r>
          </a:p>
          <a:p>
            <a:r>
              <a:rPr lang="en-US" sz="1600" dirty="0"/>
              <a:t>VGG19</a:t>
            </a:r>
          </a:p>
          <a:p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32304-4EF0-2D19-B30A-AC1A451028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" b="254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612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32578-2063-2B5C-3159-5ACB12990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7F53-B898-A7C5-EE0A-F07C2B43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Task5-1 </a:t>
            </a:r>
            <a:r>
              <a:rPr lang="en-US" altLang="zh-CN" sz="4000" dirty="0"/>
              <a:t>Tests on coco validation set</a:t>
            </a:r>
            <a:endParaRPr lang="zh-CN" altLang="en-US" sz="4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D99C5C-EB04-640C-7875-877BE601459F}"/>
              </a:ext>
            </a:extLst>
          </p:cNvPr>
          <p:cNvSpPr>
            <a:spLocks/>
          </p:cNvSpPr>
          <p:nvPr/>
        </p:nvSpPr>
        <p:spPr>
          <a:xfrm>
            <a:off x="875286" y="1690688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en-US" altLang="zh-CN" sz="2400" dirty="0"/>
          </a:p>
        </p:txBody>
      </p:sp>
      <p:pic>
        <p:nvPicPr>
          <p:cNvPr id="6" name="Picture 5" descr="A giraffe standing in a field&#10;&#10;Description automatically generated">
            <a:extLst>
              <a:ext uri="{FF2B5EF4-FFF2-40B4-BE49-F238E27FC236}">
                <a16:creationId xmlns:a16="http://schemas.microsoft.com/office/drawing/2014/main" id="{3EEE41C7-B30F-A362-711B-505F5E003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813" y="1690688"/>
            <a:ext cx="2633901" cy="3966346"/>
          </a:xfrm>
          <a:prstGeom prst="rect">
            <a:avLst/>
          </a:prstGeom>
        </p:spPr>
      </p:pic>
      <p:pic>
        <p:nvPicPr>
          <p:cNvPr id="8" name="Picture 7" descr="A giraffe standing in a field&#10;&#10;Description automatically generated">
            <a:extLst>
              <a:ext uri="{FF2B5EF4-FFF2-40B4-BE49-F238E27FC236}">
                <a16:creationId xmlns:a16="http://schemas.microsoft.com/office/drawing/2014/main" id="{7A0AB5AE-F210-8E20-769E-5CDAB87EF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695" y="1690688"/>
            <a:ext cx="2633901" cy="3966346"/>
          </a:xfrm>
          <a:prstGeom prst="rect">
            <a:avLst/>
          </a:prstGeom>
        </p:spPr>
      </p:pic>
      <p:pic>
        <p:nvPicPr>
          <p:cNvPr id="11" name="Picture 10" descr="A giraffe standing in a field&#10;&#10;Description automatically generated">
            <a:extLst>
              <a:ext uri="{FF2B5EF4-FFF2-40B4-BE49-F238E27FC236}">
                <a16:creationId xmlns:a16="http://schemas.microsoft.com/office/drawing/2014/main" id="{CE32F4A7-A82D-F559-878B-58AD42788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63" y="1673218"/>
            <a:ext cx="2633901" cy="39663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B225A2-3F68-228C-AC14-6A39B788E303}"/>
              </a:ext>
            </a:extLst>
          </p:cNvPr>
          <p:cNvSpPr txBox="1"/>
          <p:nvPr/>
        </p:nvSpPr>
        <p:spPr>
          <a:xfrm>
            <a:off x="1745673" y="5925787"/>
            <a:ext cx="111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DETR</a:t>
            </a:r>
            <a:endParaRPr lang="zh-CN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EB8561-1970-48B6-C2B8-948B86882607}"/>
              </a:ext>
            </a:extLst>
          </p:cNvPr>
          <p:cNvSpPr txBox="1"/>
          <p:nvPr/>
        </p:nvSpPr>
        <p:spPr>
          <a:xfrm>
            <a:off x="4948546" y="5922412"/>
            <a:ext cx="247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MobileNet_SSD</a:t>
            </a:r>
            <a:endParaRPr lang="en-US" altLang="zh-CN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B89093-15ED-BC9E-FC8C-FE9961FF2CB2}"/>
              </a:ext>
            </a:extLst>
          </p:cNvPr>
          <p:cNvSpPr txBox="1"/>
          <p:nvPr/>
        </p:nvSpPr>
        <p:spPr>
          <a:xfrm>
            <a:off x="9441623" y="5925787"/>
            <a:ext cx="1367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Yolov8</a:t>
            </a:r>
          </a:p>
        </p:txBody>
      </p:sp>
    </p:spTree>
    <p:extLst>
      <p:ext uri="{BB962C8B-B14F-4D97-AF65-F5344CB8AC3E}">
        <p14:creationId xmlns:p14="http://schemas.microsoft.com/office/powerpoint/2010/main" val="132591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84F47-6783-4129-4B17-F46AAF111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1709-749D-2D07-D6FA-A2868A4C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Task5-1 </a:t>
            </a:r>
            <a:r>
              <a:rPr lang="en-US" altLang="zh-CN" sz="4000" dirty="0"/>
              <a:t>Tests on coco validation set</a:t>
            </a:r>
            <a:endParaRPr lang="zh-CN" altLang="en-US" sz="4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5803C3-814F-9B10-5FD3-58A670AC84A6}"/>
              </a:ext>
            </a:extLst>
          </p:cNvPr>
          <p:cNvSpPr>
            <a:spLocks/>
          </p:cNvSpPr>
          <p:nvPr/>
        </p:nvSpPr>
        <p:spPr>
          <a:xfrm>
            <a:off x="875286" y="1690688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en-US" altLang="zh-C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FF9D9-516D-1D9D-6A89-19743B74E3CD}"/>
              </a:ext>
            </a:extLst>
          </p:cNvPr>
          <p:cNvSpPr txBox="1"/>
          <p:nvPr/>
        </p:nvSpPr>
        <p:spPr>
          <a:xfrm>
            <a:off x="1745673" y="5925787"/>
            <a:ext cx="111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DETR</a:t>
            </a:r>
            <a:endParaRPr lang="zh-CN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0C17CD-A50A-C758-3BAE-9A9AA1A6A516}"/>
              </a:ext>
            </a:extLst>
          </p:cNvPr>
          <p:cNvSpPr txBox="1"/>
          <p:nvPr/>
        </p:nvSpPr>
        <p:spPr>
          <a:xfrm>
            <a:off x="4860901" y="5922412"/>
            <a:ext cx="247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MobileNet_SSD</a:t>
            </a:r>
            <a:endParaRPr lang="en-US" altLang="zh-CN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4BFBDC-598B-0AD6-184B-A10C0427A840}"/>
              </a:ext>
            </a:extLst>
          </p:cNvPr>
          <p:cNvSpPr txBox="1"/>
          <p:nvPr/>
        </p:nvSpPr>
        <p:spPr>
          <a:xfrm>
            <a:off x="9441623" y="5925787"/>
            <a:ext cx="1367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Yolov8</a:t>
            </a:r>
          </a:p>
        </p:txBody>
      </p:sp>
      <p:pic>
        <p:nvPicPr>
          <p:cNvPr id="4" name="Picture 3" descr="A person sitting on a bench with a tennis racket and a towel&#10;&#10;Description automatically generated">
            <a:extLst>
              <a:ext uri="{FF2B5EF4-FFF2-40B4-BE49-F238E27FC236}">
                <a16:creationId xmlns:a16="http://schemas.microsoft.com/office/drawing/2014/main" id="{10569309-3E3B-C593-9754-6F8B8F0FC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75" y="2121749"/>
            <a:ext cx="3807907" cy="3201022"/>
          </a:xfrm>
          <a:prstGeom prst="rect">
            <a:avLst/>
          </a:prstGeom>
        </p:spPr>
      </p:pic>
      <p:pic>
        <p:nvPicPr>
          <p:cNvPr id="9" name="Picture 8" descr="A person sitting on a bench with a tennis racket and a towel&#10;&#10;Description automatically generated">
            <a:extLst>
              <a:ext uri="{FF2B5EF4-FFF2-40B4-BE49-F238E27FC236}">
                <a16:creationId xmlns:a16="http://schemas.microsoft.com/office/drawing/2014/main" id="{F2CA45FE-F876-77BE-8E0F-EB6342C15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692" y="2120642"/>
            <a:ext cx="3807907" cy="3201022"/>
          </a:xfrm>
          <a:prstGeom prst="rect">
            <a:avLst/>
          </a:prstGeom>
        </p:spPr>
      </p:pic>
      <p:pic>
        <p:nvPicPr>
          <p:cNvPr id="13" name="Picture 12" descr="A person sitting on a bench with a towel on his head&#10;&#10;Description automatically generated">
            <a:extLst>
              <a:ext uri="{FF2B5EF4-FFF2-40B4-BE49-F238E27FC236}">
                <a16:creationId xmlns:a16="http://schemas.microsoft.com/office/drawing/2014/main" id="{520FE124-7AB1-DCB8-D662-8BDD09FF0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486" y="2120642"/>
            <a:ext cx="3807906" cy="320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6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A79BE-3E9C-6BCC-26C9-DBD665015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5573F-7CE9-861C-4F03-1C1FEF46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Task5-1 </a:t>
            </a:r>
            <a:r>
              <a:rPr lang="en-US" altLang="zh-CN" sz="4000" dirty="0"/>
              <a:t>Tests on coco validation set</a:t>
            </a:r>
            <a:endParaRPr lang="zh-CN" altLang="en-US" sz="4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0615FF-B84E-DEFE-EC75-4D47DA790A36}"/>
              </a:ext>
            </a:extLst>
          </p:cNvPr>
          <p:cNvSpPr>
            <a:spLocks/>
          </p:cNvSpPr>
          <p:nvPr/>
        </p:nvSpPr>
        <p:spPr>
          <a:xfrm>
            <a:off x="875286" y="1690688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en-US" altLang="zh-C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A91130-90CB-4673-BBFA-63997D4B623D}"/>
              </a:ext>
            </a:extLst>
          </p:cNvPr>
          <p:cNvSpPr txBox="1"/>
          <p:nvPr/>
        </p:nvSpPr>
        <p:spPr>
          <a:xfrm>
            <a:off x="1745673" y="5925787"/>
            <a:ext cx="111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DETR</a:t>
            </a:r>
            <a:endParaRPr lang="zh-CN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1672D7-129C-C475-51BD-477AA0CD4AC5}"/>
              </a:ext>
            </a:extLst>
          </p:cNvPr>
          <p:cNvSpPr txBox="1"/>
          <p:nvPr/>
        </p:nvSpPr>
        <p:spPr>
          <a:xfrm>
            <a:off x="4948546" y="5922412"/>
            <a:ext cx="247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MobileNet_SSD</a:t>
            </a:r>
            <a:endParaRPr lang="en-US" altLang="zh-CN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6071AC-83A4-F886-649C-206A1B8CC93B}"/>
              </a:ext>
            </a:extLst>
          </p:cNvPr>
          <p:cNvSpPr txBox="1"/>
          <p:nvPr/>
        </p:nvSpPr>
        <p:spPr>
          <a:xfrm>
            <a:off x="9441623" y="5925787"/>
            <a:ext cx="1367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Yolov8</a:t>
            </a:r>
          </a:p>
        </p:txBody>
      </p:sp>
      <p:pic>
        <p:nvPicPr>
          <p:cNvPr id="9" name="Picture 8" descr="A bicycle leaning against a curb&#10;&#10;Description automatically generated">
            <a:extLst>
              <a:ext uri="{FF2B5EF4-FFF2-40B4-BE49-F238E27FC236}">
                <a16:creationId xmlns:a16="http://schemas.microsoft.com/office/drawing/2014/main" id="{3626C3F5-6870-80A8-6EDE-5B057E5B1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15" y="2582688"/>
            <a:ext cx="3665195" cy="2451099"/>
          </a:xfrm>
          <a:prstGeom prst="rect">
            <a:avLst/>
          </a:prstGeom>
        </p:spPr>
      </p:pic>
      <p:pic>
        <p:nvPicPr>
          <p:cNvPr id="13" name="Picture 12" descr="A bicycle leaning against a wall&#10;&#10;Description automatically generated">
            <a:extLst>
              <a:ext uri="{FF2B5EF4-FFF2-40B4-BE49-F238E27FC236}">
                <a16:creationId xmlns:a16="http://schemas.microsoft.com/office/drawing/2014/main" id="{C76FBF2B-8BDE-9B16-3372-28EA3A305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402" y="2582688"/>
            <a:ext cx="3665195" cy="2451099"/>
          </a:xfrm>
          <a:prstGeom prst="rect">
            <a:avLst/>
          </a:prstGeom>
        </p:spPr>
      </p:pic>
      <p:pic>
        <p:nvPicPr>
          <p:cNvPr id="17" name="Picture 16" descr="A bicycle leaning against a curb&#10;&#10;Description automatically generated">
            <a:extLst>
              <a:ext uri="{FF2B5EF4-FFF2-40B4-BE49-F238E27FC236}">
                <a16:creationId xmlns:a16="http://schemas.microsoft.com/office/drawing/2014/main" id="{B2A67952-BBF3-0D49-513A-BFAF104B7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201" y="2582688"/>
            <a:ext cx="3665195" cy="245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AD98A-E1CC-A03D-3BCA-DECD4ABA3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7F70-F89E-46D6-5829-422ED14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Task5-1 </a:t>
            </a:r>
            <a:r>
              <a:rPr lang="en-US" altLang="zh-CN" sz="4000" dirty="0"/>
              <a:t>Tests on coco validation set</a:t>
            </a:r>
            <a:endParaRPr lang="zh-CN" altLang="en-US" sz="4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489CB3-AC77-CD38-803C-E4DDA5C9ADA9}"/>
              </a:ext>
            </a:extLst>
          </p:cNvPr>
          <p:cNvSpPr>
            <a:spLocks/>
          </p:cNvSpPr>
          <p:nvPr/>
        </p:nvSpPr>
        <p:spPr>
          <a:xfrm>
            <a:off x="875286" y="1690688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en-US" altLang="zh-C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515756-4A7E-1A1A-0FBA-A6DA69A7B1EB}"/>
              </a:ext>
            </a:extLst>
          </p:cNvPr>
          <p:cNvSpPr txBox="1"/>
          <p:nvPr/>
        </p:nvSpPr>
        <p:spPr>
          <a:xfrm>
            <a:off x="1641357" y="5299872"/>
            <a:ext cx="111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DETR</a:t>
            </a:r>
            <a:endParaRPr lang="zh-CN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6320D6-59DC-8147-B92E-78C107583409}"/>
              </a:ext>
            </a:extLst>
          </p:cNvPr>
          <p:cNvSpPr txBox="1"/>
          <p:nvPr/>
        </p:nvSpPr>
        <p:spPr>
          <a:xfrm>
            <a:off x="4693474" y="5306250"/>
            <a:ext cx="247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MobileNet_SSD</a:t>
            </a:r>
            <a:endParaRPr lang="en-US" altLang="zh-CN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9A5043-26DF-8330-F64E-6F454D1C711C}"/>
              </a:ext>
            </a:extLst>
          </p:cNvPr>
          <p:cNvSpPr txBox="1"/>
          <p:nvPr/>
        </p:nvSpPr>
        <p:spPr>
          <a:xfrm>
            <a:off x="9183095" y="5299873"/>
            <a:ext cx="1367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Yolov8</a:t>
            </a:r>
          </a:p>
        </p:txBody>
      </p:sp>
      <p:pic>
        <p:nvPicPr>
          <p:cNvPr id="4" name="Picture 3" descr="A group of animals in a field&#10;&#10;Description automatically generated">
            <a:extLst>
              <a:ext uri="{FF2B5EF4-FFF2-40B4-BE49-F238E27FC236}">
                <a16:creationId xmlns:a16="http://schemas.microsoft.com/office/drawing/2014/main" id="{C0DC4E47-93E3-8B26-A8C9-6BC2C8206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8" y="2854836"/>
            <a:ext cx="3529014" cy="2056114"/>
          </a:xfrm>
          <a:prstGeom prst="rect">
            <a:avLst/>
          </a:prstGeom>
        </p:spPr>
      </p:pic>
      <p:pic>
        <p:nvPicPr>
          <p:cNvPr id="9" name="Picture 8" descr="A group of cows in a field&#10;&#10;Description automatically generated">
            <a:extLst>
              <a:ext uri="{FF2B5EF4-FFF2-40B4-BE49-F238E27FC236}">
                <a16:creationId xmlns:a16="http://schemas.microsoft.com/office/drawing/2014/main" id="{B8A5BA46-48C7-0393-1347-C37C209F5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66" y="2854836"/>
            <a:ext cx="3529014" cy="2079114"/>
          </a:xfrm>
          <a:prstGeom prst="rect">
            <a:avLst/>
          </a:prstGeom>
        </p:spPr>
      </p:pic>
      <p:pic>
        <p:nvPicPr>
          <p:cNvPr id="13" name="Picture 12" descr="A group of horses in a field&#10;&#10;Description automatically generated">
            <a:extLst>
              <a:ext uri="{FF2B5EF4-FFF2-40B4-BE49-F238E27FC236}">
                <a16:creationId xmlns:a16="http://schemas.microsoft.com/office/drawing/2014/main" id="{EFFFB633-8B29-C062-3A8C-FC7C7769F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844" y="2854836"/>
            <a:ext cx="3690104" cy="207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63E6A-6EAA-EED3-6ADA-5E36D809F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9A3E5-3E6D-A430-91C4-CE05D67FE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Task5-1 </a:t>
            </a:r>
            <a:r>
              <a:rPr lang="en-US" altLang="zh-CN" sz="4000" dirty="0"/>
              <a:t>Tests on coco validation set</a:t>
            </a:r>
            <a:endParaRPr lang="zh-CN" altLang="en-US" sz="4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C497C7-BB28-4C19-3818-FDC6DFC0765D}"/>
              </a:ext>
            </a:extLst>
          </p:cNvPr>
          <p:cNvSpPr>
            <a:spLocks/>
          </p:cNvSpPr>
          <p:nvPr/>
        </p:nvSpPr>
        <p:spPr>
          <a:xfrm>
            <a:off x="875286" y="1690688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en-US" altLang="zh-C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D259A8-5D70-248D-501D-9A04462FBF90}"/>
              </a:ext>
            </a:extLst>
          </p:cNvPr>
          <p:cNvSpPr txBox="1"/>
          <p:nvPr/>
        </p:nvSpPr>
        <p:spPr>
          <a:xfrm>
            <a:off x="1745673" y="5925787"/>
            <a:ext cx="111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DETR</a:t>
            </a:r>
            <a:endParaRPr lang="zh-CN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6539A3-2886-E204-ADD2-F041586ACCC9}"/>
              </a:ext>
            </a:extLst>
          </p:cNvPr>
          <p:cNvSpPr txBox="1"/>
          <p:nvPr/>
        </p:nvSpPr>
        <p:spPr>
          <a:xfrm>
            <a:off x="4948546" y="5922412"/>
            <a:ext cx="247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MobileNet_SSD</a:t>
            </a:r>
            <a:endParaRPr lang="en-US" altLang="zh-CN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7D1738-7E56-506C-AC36-51E391D8CA6F}"/>
              </a:ext>
            </a:extLst>
          </p:cNvPr>
          <p:cNvSpPr txBox="1"/>
          <p:nvPr/>
        </p:nvSpPr>
        <p:spPr>
          <a:xfrm>
            <a:off x="9364621" y="5922412"/>
            <a:ext cx="1367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Yolov8</a:t>
            </a:r>
          </a:p>
        </p:txBody>
      </p:sp>
      <p:pic>
        <p:nvPicPr>
          <p:cNvPr id="4" name="Picture 3" descr="A sign on a building&#10;&#10;Description automatically generated">
            <a:extLst>
              <a:ext uri="{FF2B5EF4-FFF2-40B4-BE49-F238E27FC236}">
                <a16:creationId xmlns:a16="http://schemas.microsoft.com/office/drawing/2014/main" id="{62EA1C47-BB3A-B322-58F7-94517573D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26" y="1976911"/>
            <a:ext cx="2504373" cy="3339164"/>
          </a:xfrm>
          <a:prstGeom prst="rect">
            <a:avLst/>
          </a:prstGeom>
        </p:spPr>
      </p:pic>
      <p:pic>
        <p:nvPicPr>
          <p:cNvPr id="9" name="Picture 8" descr="A sign on a building&#10;&#10;Description automatically generated">
            <a:extLst>
              <a:ext uri="{FF2B5EF4-FFF2-40B4-BE49-F238E27FC236}">
                <a16:creationId xmlns:a16="http://schemas.microsoft.com/office/drawing/2014/main" id="{FD8602DA-57B5-9A4D-0BDA-338D1CD8B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558" y="1973536"/>
            <a:ext cx="2504373" cy="3339164"/>
          </a:xfrm>
          <a:prstGeom prst="rect">
            <a:avLst/>
          </a:prstGeom>
        </p:spPr>
      </p:pic>
      <p:pic>
        <p:nvPicPr>
          <p:cNvPr id="13" name="Picture 12" descr="A street with signs on it&#10;&#10;Description automatically generated">
            <a:extLst>
              <a:ext uri="{FF2B5EF4-FFF2-40B4-BE49-F238E27FC236}">
                <a16:creationId xmlns:a16="http://schemas.microsoft.com/office/drawing/2014/main" id="{C66EC1E8-4AD0-33C4-2322-1036A92210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812" y="1973537"/>
            <a:ext cx="2504373" cy="33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2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AE9A0-0CC4-1BF2-57BA-DA801D211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6C3BB-23E9-CAF8-4573-14334E6C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Task5-1 </a:t>
            </a:r>
            <a:r>
              <a:rPr lang="en-US" altLang="zh-CN" sz="4000" dirty="0"/>
              <a:t>Tests on coco validation set</a:t>
            </a:r>
            <a:endParaRPr lang="zh-CN" altLang="en-US" sz="4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6B1104-0824-E36B-0850-31C31CB1E964}"/>
              </a:ext>
            </a:extLst>
          </p:cNvPr>
          <p:cNvSpPr>
            <a:spLocks/>
          </p:cNvSpPr>
          <p:nvPr/>
        </p:nvSpPr>
        <p:spPr>
          <a:xfrm>
            <a:off x="875286" y="1690688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en-US" altLang="zh-C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E4AD2D-5C95-580C-83BA-AE87697725D1}"/>
              </a:ext>
            </a:extLst>
          </p:cNvPr>
          <p:cNvSpPr txBox="1"/>
          <p:nvPr/>
        </p:nvSpPr>
        <p:spPr>
          <a:xfrm>
            <a:off x="1665461" y="5470948"/>
            <a:ext cx="111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DETR</a:t>
            </a:r>
            <a:endParaRPr lang="zh-CN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AD82BB-F76B-6BC4-9C2B-5BC5FBF15256}"/>
              </a:ext>
            </a:extLst>
          </p:cNvPr>
          <p:cNvSpPr txBox="1"/>
          <p:nvPr/>
        </p:nvSpPr>
        <p:spPr>
          <a:xfrm>
            <a:off x="4860900" y="5470949"/>
            <a:ext cx="247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MobileNet_SSD</a:t>
            </a:r>
            <a:endParaRPr lang="en-US" altLang="zh-CN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B1939D-1BE3-B59D-F040-243DD5B30BBD}"/>
              </a:ext>
            </a:extLst>
          </p:cNvPr>
          <p:cNvSpPr txBox="1"/>
          <p:nvPr/>
        </p:nvSpPr>
        <p:spPr>
          <a:xfrm>
            <a:off x="9410256" y="5470949"/>
            <a:ext cx="131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Yolov8</a:t>
            </a:r>
          </a:p>
        </p:txBody>
      </p:sp>
      <p:pic>
        <p:nvPicPr>
          <p:cNvPr id="4" name="Picture 3" descr="A group of people sitting around a table&#10;&#10;Description automatically generated">
            <a:extLst>
              <a:ext uri="{FF2B5EF4-FFF2-40B4-BE49-F238E27FC236}">
                <a16:creationId xmlns:a16="http://schemas.microsoft.com/office/drawing/2014/main" id="{66760C03-2C17-01B0-B339-3461B7A33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16" y="2733574"/>
            <a:ext cx="3468993" cy="2319889"/>
          </a:xfrm>
          <a:prstGeom prst="rect">
            <a:avLst/>
          </a:prstGeom>
        </p:spPr>
      </p:pic>
      <p:pic>
        <p:nvPicPr>
          <p:cNvPr id="9" name="Picture 8" descr="A group of people eating at a table&#10;&#10;Description automatically generated">
            <a:extLst>
              <a:ext uri="{FF2B5EF4-FFF2-40B4-BE49-F238E27FC236}">
                <a16:creationId xmlns:a16="http://schemas.microsoft.com/office/drawing/2014/main" id="{78312077-13FB-CC27-4EED-A8926123D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503" y="2733574"/>
            <a:ext cx="3468993" cy="2319889"/>
          </a:xfrm>
          <a:prstGeom prst="rect">
            <a:avLst/>
          </a:prstGeom>
        </p:spPr>
      </p:pic>
      <p:pic>
        <p:nvPicPr>
          <p:cNvPr id="13" name="Picture 12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222EFE84-F99F-60E6-261A-84F4A6B83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691" y="2733573"/>
            <a:ext cx="3468993" cy="231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0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186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Microsoft YaHei</vt:lpstr>
      <vt:lpstr>Arial</vt:lpstr>
      <vt:lpstr>Calibri</vt:lpstr>
      <vt:lpstr>Office Theme</vt:lpstr>
      <vt:lpstr>TIES4911 Deep-Learning for Cognitive Computing for Developers  Task5</vt:lpstr>
      <vt:lpstr>Intro</vt:lpstr>
      <vt:lpstr>Models</vt:lpstr>
      <vt:lpstr>Task5-1 Tests on coco validation set</vt:lpstr>
      <vt:lpstr>Task5-1 Tests on coco validation set</vt:lpstr>
      <vt:lpstr>Task5-1 Tests on coco validation set</vt:lpstr>
      <vt:lpstr>Task5-1 Tests on coco validation set</vt:lpstr>
      <vt:lpstr>Task5-1 Tests on coco validation set</vt:lpstr>
      <vt:lpstr>Task5-1 Tests on coco validation set</vt:lpstr>
      <vt:lpstr>Task5-2 Style transfer</vt:lpstr>
      <vt:lpstr>Task5-2 Style transfer</vt:lpstr>
      <vt:lpstr>Task5-3  Computer Vision based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TIES4911 Deep-Learning for Cognitive Computing for Developers  Demo 1</dc:title>
  <dc:creator>yanren Qu</dc:creator>
  <cp:lastModifiedBy>yanren Qu</cp:lastModifiedBy>
  <cp:revision>25</cp:revision>
  <dcterms:created xsi:type="dcterms:W3CDTF">2024-01-25T06:01:02Z</dcterms:created>
  <dcterms:modified xsi:type="dcterms:W3CDTF">2024-03-07T22:47:00Z</dcterms:modified>
</cp:coreProperties>
</file>