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>
        <p:scale>
          <a:sx n="100" d="100"/>
          <a:sy n="100" d="100"/>
        </p:scale>
        <p:origin x="388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8E2-F29D-EAFC-358C-119D59151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31BDD-AE7C-F033-4B5F-A47A2F67F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B45A-26A5-4D69-6858-42ADF81D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51A76-6CF7-F104-B8F1-BFC7598D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8411-C943-83F2-B8C5-E6331DD9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1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FAD0-CA97-7AE5-321A-771D65F5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415B8-D214-19B3-2264-C35CD3026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2D13-F237-38B0-9BBE-4D53D00F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82DC-F9F4-D7D4-00D8-CAFCEAC5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1E09-86C6-5835-2CBB-012A28C5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EF388-013A-160C-39F7-FE90412FB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0C2EE-52E4-C9D7-7EE8-FA041280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96EB-D8E0-F133-9252-7CE0A4DF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669A-E4BC-6B41-A2DF-607CC8DC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81D5-69B2-B8FC-9808-1D8C7E2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73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CED0-2DE3-0246-B979-45CE0588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9112-BAF8-2981-011C-85869ABD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26FC2-26BE-1A6B-A9C0-1B502AC6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7821-74B5-622F-1F59-18454D9C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81C90-ACC3-AF25-1CD5-732E65C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2A7C-E7EB-D6BB-1BFD-02512C19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6A769-8A39-DFB7-72C5-C5379928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CDBB-4CA7-F83F-D353-D59A7F0D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B8CD-9400-558F-44A7-11E08AA1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8071-B0CC-000F-058B-71351932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9693-B582-CAFA-E6B2-4FA2590A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894A-7EE5-65B4-CA4F-E26831298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3EA0B-4E22-F3AD-76CD-EC8B37B7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214E-04B5-A0AB-2EB7-A063B606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9ADEB-7CEA-536E-2C11-4EC194E8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49189-BCCE-871D-27F8-B810B8C3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5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1762-8890-7E52-C41A-AF1DC0AE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1412-91EE-6AFA-8D01-C7C31483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DA8E-1E79-DE99-85EE-C0AE2DCA3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FF9FC-DB99-FA2D-9C93-11312C401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9E4C0-2794-B5F0-EEB0-2B9EDAF2C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1165A-54AA-BE00-38D9-5C62B482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01306-B31A-E62E-A02A-B9A32EBA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8A42D-A9F2-BC08-59F0-139C3FC5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5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DC12-EFA0-E1DF-6B26-AA60367A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84724-E26A-6E03-F762-F3515A5E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16C8-F3D1-907C-9116-633A2F57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BB4CE-6DAB-D3F7-4398-548CFB26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77A5E-E7BE-E348-0DCF-A0A5B3B5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E7F48-02E0-A0A5-43C0-1F13D4C4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5D67A-3D02-9BDE-1212-7C8AACB0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5EEC-D1EB-3374-2DBF-CD9B3A49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1FE4-7E43-F6B7-E278-F93859F8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04F6E-E025-E9EA-87B8-AB67976AB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B8687-22E8-4B74-BB84-50BE9C04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F7F44-8E03-BC9D-2631-E1624C31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8A7CA-9E22-39CD-9A3E-1BC2BBC4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1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4EB2-1871-E7EF-64C2-EE08A653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10953-E73E-D986-4449-F2255B6AA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D76CA-9846-C3CE-270C-7BDDF7260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A3297-145D-A5AB-D38C-7D8D7CF9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4790-5842-D830-967F-38C4B675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58A9-E2DD-DF73-E8EE-DF2C603D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6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D7C7C-574B-B7BF-50F2-98A5FD05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7F9BD-9DC6-A807-4816-466F883F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F1B5-E1C7-8DE2-2973-E892D6FD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4F0E-52BF-431F-95D0-CE3EC98AF1C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F94-B474-6D4E-E430-D98D8E1EE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E836-5345-E842-90F3-B9EA85C5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5AE1-D3AE-41A9-A614-5DFBCC53C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5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812-B8F5-B507-452F-48ABB1605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Task-1-2 (individual): A Simple Client to SOAP Web Services</a:t>
            </a:r>
            <a:b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zh-CN" alt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C732B-0835-61F6-10BB-2AF74658F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Name: Yanren Qu</a:t>
            </a:r>
            <a:b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Course Name: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TIES 4560 (2023)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82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166ED-4F9E-2A14-8989-9E2140E4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altLang="zh-CN" sz="4000"/>
              <a:t>Introduction of my demo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92C6-0B82-5A7E-0983-9F2C5E4D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330"/>
            <a:ext cx="6797405" cy="3719384"/>
          </a:xfrm>
        </p:spPr>
        <p:txBody>
          <a:bodyPr>
            <a:normAutofit/>
          </a:bodyPr>
          <a:lstStyle/>
          <a:p>
            <a:endParaRPr lang="en-US" altLang="zh-CN" sz="1700" dirty="0"/>
          </a:p>
          <a:p>
            <a:endParaRPr lang="en-US" altLang="zh-CN" sz="1700" dirty="0"/>
          </a:p>
          <a:p>
            <a:r>
              <a:rPr lang="en-US" altLang="zh-CN" sz="1700" dirty="0"/>
              <a:t>This project is a web calculator involves accessing a </a:t>
            </a:r>
            <a:r>
              <a:rPr lang="en-US" altLang="zh-CN" sz="1700" b="1" dirty="0"/>
              <a:t>SOAP Web service</a:t>
            </a:r>
            <a:r>
              <a:rPr lang="en-US" altLang="zh-CN" sz="1700" dirty="0"/>
              <a:t> using </a:t>
            </a:r>
            <a:r>
              <a:rPr lang="en-US" altLang="zh-CN" sz="1700" b="1" dirty="0"/>
              <a:t>Python and the </a:t>
            </a:r>
            <a:r>
              <a:rPr lang="en-US" altLang="zh-CN" sz="1700" b="1" dirty="0" err="1"/>
              <a:t>Zeep</a:t>
            </a:r>
            <a:r>
              <a:rPr lang="en-US" altLang="zh-CN" sz="1700" b="1" dirty="0"/>
              <a:t> library </a:t>
            </a:r>
            <a:r>
              <a:rPr lang="en-US" altLang="zh-CN" sz="1700" dirty="0"/>
              <a:t>to do calculation and convert numbers into their corresponding words.</a:t>
            </a:r>
          </a:p>
          <a:p>
            <a:r>
              <a:rPr lang="en-US" altLang="zh-CN" sz="1700" dirty="0"/>
              <a:t>Implement basic calculator UI frontend and calculation logic. </a:t>
            </a:r>
          </a:p>
          <a:p>
            <a:r>
              <a:rPr lang="en-US" altLang="zh-CN" sz="1700" dirty="0"/>
              <a:t>Support continuous addition, subtraction, multiplication, division and power operations of multiple numbers. </a:t>
            </a:r>
            <a:r>
              <a:rPr lang="en-US" altLang="zh-CN" sz="1700" b="1" dirty="0"/>
              <a:t>The calculation method and number conversion method uses SOAP web service</a:t>
            </a:r>
            <a:r>
              <a:rPr lang="en-US" altLang="zh-CN" sz="1700" dirty="0"/>
              <a:t>.</a:t>
            </a:r>
          </a:p>
          <a:p>
            <a:r>
              <a:rPr lang="en-US" altLang="zh-CN" sz="1700" dirty="0"/>
              <a:t>To use this project, please install </a:t>
            </a:r>
            <a:r>
              <a:rPr lang="en-US" altLang="zh-CN" sz="1700" dirty="0" err="1"/>
              <a:t>zeep</a:t>
            </a:r>
            <a:r>
              <a:rPr lang="en-US" altLang="zh-CN" sz="1700" dirty="0"/>
              <a:t> library by </a:t>
            </a:r>
          </a:p>
          <a:p>
            <a:pPr marL="0" indent="0">
              <a:buNone/>
            </a:pPr>
            <a:r>
              <a:rPr lang="en-US" altLang="zh-CN" sz="1700" b="1" dirty="0"/>
              <a:t>    pip install </a:t>
            </a:r>
            <a:r>
              <a:rPr lang="en-US" altLang="zh-CN" sz="1700" b="1" dirty="0" err="1"/>
              <a:t>zeep</a:t>
            </a:r>
            <a:r>
              <a:rPr lang="en-US" altLang="zh-CN" sz="1700" b="1" dirty="0"/>
              <a:t> </a:t>
            </a:r>
            <a:r>
              <a:rPr lang="en-US" altLang="zh-CN" sz="1700" dirty="0"/>
              <a:t>under your python environment.</a:t>
            </a:r>
            <a:endParaRPr lang="en-US" altLang="zh-CN" sz="1700" b="1" dirty="0"/>
          </a:p>
          <a:p>
            <a:endParaRPr lang="en-US" altLang="zh-CN" sz="1700" dirty="0"/>
          </a:p>
          <a:p>
            <a:endParaRPr lang="en-US" altLang="zh-CN" sz="1700" dirty="0"/>
          </a:p>
          <a:p>
            <a:endParaRPr lang="zh-CN" alt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2FD0F-88E2-D3F1-C0E7-2187F43C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699" y="421005"/>
            <a:ext cx="2540343" cy="2501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1B86A2-B0E2-4ED1-4AB2-75EDDBB9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699" y="3344008"/>
            <a:ext cx="4323252" cy="24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36D7-94CA-59A4-B2F3-1344AACD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804861"/>
            <a:ext cx="10515600" cy="1325563"/>
          </a:xfrm>
        </p:spPr>
        <p:txBody>
          <a:bodyPr/>
          <a:lstStyle/>
          <a:p>
            <a:r>
              <a:rPr lang="en-US" altLang="zh-CN" b="1" dirty="0"/>
              <a:t>User interface 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117FB-8288-6842-580D-420E6E3F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3125786"/>
            <a:ext cx="10515600" cy="316547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This web calculator implements basic operations, numbers as well as decimal points buttons and operators input and delete buttons, clear button and calculation button.</a:t>
            </a:r>
          </a:p>
          <a:p>
            <a:r>
              <a:rPr lang="en-US" altLang="zh-CN" sz="2400" dirty="0"/>
              <a:t>There is also Number to Dollars and Number to words display below.</a:t>
            </a:r>
          </a:p>
          <a:p>
            <a:r>
              <a:rPr lang="en-US" altLang="zh-CN" sz="2400" dirty="0"/>
              <a:t>Web UI Html file is in templates directory named </a:t>
            </a:r>
            <a:r>
              <a:rPr lang="en-US" altLang="zh-CN" sz="2400" b="1" dirty="0"/>
              <a:t>calculator.html.</a:t>
            </a:r>
          </a:p>
          <a:p>
            <a:r>
              <a:rPr lang="en-US" altLang="zh-CN" sz="2400" dirty="0"/>
              <a:t>Logic of this UI is in </a:t>
            </a:r>
            <a:r>
              <a:rPr lang="en-US" altLang="zh-CN" sz="2400" b="1" dirty="0"/>
              <a:t>demo_client.py</a:t>
            </a:r>
            <a:r>
              <a:rPr lang="en-US" altLang="zh-CN" sz="2400" dirty="0"/>
              <a:t>, It implements the input logic of each button and </a:t>
            </a:r>
            <a:r>
              <a:rPr lang="en-US" altLang="zh-CN" sz="2400" b="1" dirty="0"/>
              <a:t>requests the calculation and conversion method of the remote SOAP service</a:t>
            </a:r>
            <a:r>
              <a:rPr lang="en-US" altLang="zh-CN" sz="2400" dirty="0"/>
              <a:t>.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B1608-25EC-674D-E335-15409E73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1" y="307179"/>
            <a:ext cx="4276724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E2C03-2728-9D5B-05F4-5FA1EDAC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altLang="zh-CN" sz="4000"/>
              <a:t>Remote SOAP Service List and description</a:t>
            </a:r>
            <a:endParaRPr lang="zh-CN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4877-6224-74AE-9A19-E77152C12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r>
              <a:rPr lang="en-US" altLang="zh-CN" sz="1400" dirty="0"/>
              <a:t>WSDL Address</a:t>
            </a:r>
          </a:p>
          <a:p>
            <a:r>
              <a:rPr lang="en-US" altLang="zh-CN" sz="1400" dirty="0"/>
              <a:t>1. </a:t>
            </a:r>
            <a:r>
              <a:rPr lang="en-US" altLang="zh-CN" sz="1400" b="1" dirty="0"/>
              <a:t>Calculator : </a:t>
            </a:r>
            <a:r>
              <a:rPr lang="en-US" altLang="zh-CN" sz="1400" dirty="0">
                <a:effectLst/>
                <a:latin typeface="JetBrains Mono"/>
              </a:rPr>
              <a:t>'https://www.genivia.com/examples/calc/</a:t>
            </a:r>
            <a:r>
              <a:rPr lang="en-US" altLang="zh-CN" sz="1400" dirty="0" err="1">
                <a:effectLst/>
                <a:latin typeface="JetBrains Mono"/>
              </a:rPr>
              <a:t>calc.wsdl</a:t>
            </a:r>
            <a:r>
              <a:rPr lang="en-US" altLang="zh-CN" sz="1400" dirty="0">
                <a:effectLst/>
                <a:latin typeface="JetBrains Mono"/>
              </a:rPr>
              <a:t>’ </a:t>
            </a:r>
            <a:endParaRPr lang="en-US" altLang="zh-CN" sz="1400" dirty="0"/>
          </a:p>
          <a:p>
            <a:r>
              <a:rPr lang="en-US" altLang="zh-CN" sz="1400" dirty="0"/>
              <a:t>2. </a:t>
            </a:r>
            <a:r>
              <a:rPr lang="en-US" altLang="zh-CN" sz="1400" b="1" dirty="0"/>
              <a:t>Number Conversion : </a:t>
            </a:r>
            <a:r>
              <a:rPr lang="en-US" altLang="zh-CN" sz="1400" dirty="0">
                <a:effectLst/>
                <a:latin typeface="JetBrains Mono"/>
              </a:rPr>
              <a:t>'https://www.dataaccess.com/webservicesserver/NumberConversion.wso?wsdl'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b="1" dirty="0"/>
              <a:t>All SOAP Service client is created in get_soap.py file.</a:t>
            </a:r>
          </a:p>
          <a:p>
            <a:r>
              <a:rPr lang="en-US" altLang="zh-CN" sz="1400" b="1" dirty="0"/>
              <a:t>get_soap.py </a:t>
            </a:r>
            <a:r>
              <a:rPr lang="en-US" altLang="zh-CN" sz="1400" dirty="0"/>
              <a:t>defines 2 general functions to use soap service. </a:t>
            </a:r>
            <a:r>
              <a:rPr lang="en-US" altLang="zh-CN" sz="1400" b="1" dirty="0"/>
              <a:t>The two functions request the corresponding method in the soap service to input parameters and obtain its response. </a:t>
            </a:r>
          </a:p>
          <a:p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647C9-5E22-CCC0-27AB-00ED17F8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2458119"/>
            <a:ext cx="5178206" cy="35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4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DC07-889E-56ED-9F41-25CE5960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logic of Calculations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7F676-291C-4FDA-1001-B1C727A8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</a:t>
            </a:r>
            <a:r>
              <a:rPr lang="en-US" altLang="zh-CN" sz="2400" b="1" dirty="0"/>
              <a:t>calculate</a:t>
            </a:r>
            <a:r>
              <a:rPr lang="en-US" altLang="zh-CN" sz="2400" dirty="0"/>
              <a:t> function is defined in </a:t>
            </a:r>
            <a:r>
              <a:rPr lang="en-US" altLang="zh-CN" sz="2400" b="1" dirty="0"/>
              <a:t>cal.py</a:t>
            </a:r>
            <a:r>
              <a:rPr lang="en-US" altLang="zh-CN" sz="2400" dirty="0"/>
              <a:t>. It contains the main calculation logic.</a:t>
            </a:r>
          </a:p>
          <a:p>
            <a:r>
              <a:rPr lang="en-US" altLang="zh-CN" sz="1800" b="1" dirty="0"/>
              <a:t>Input type: string</a:t>
            </a:r>
          </a:p>
          <a:p>
            <a:r>
              <a:rPr lang="en-US" altLang="zh-CN" sz="1800" b="1" dirty="0"/>
              <a:t>Output type: string</a:t>
            </a:r>
          </a:p>
          <a:p>
            <a:r>
              <a:rPr lang="en-US" altLang="zh-CN" sz="2400" dirty="0"/>
              <a:t>In order to correctly solve the formula input of string type, it defines the decoding method and four arithmetic operations and power operation logic.</a:t>
            </a:r>
          </a:p>
          <a:p>
            <a:r>
              <a:rPr lang="en-US" altLang="zh-CN" sz="2400" dirty="0"/>
              <a:t>four arithmetic operations and power operation used the method defined in </a:t>
            </a:r>
            <a:r>
              <a:rPr lang="en-US" altLang="zh-CN" sz="2400" b="1" dirty="0"/>
              <a:t>get_soap.py</a:t>
            </a:r>
            <a:r>
              <a:rPr lang="en-US" altLang="zh-CN" sz="2400" dirty="0"/>
              <a:t>. </a:t>
            </a:r>
            <a:r>
              <a:rPr lang="en-US" altLang="zh-CN" sz="2400" b="1" dirty="0"/>
              <a:t>Which means it request the corresponding operation method in the soap service and obtain its response.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87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DB07-7A90-E7FA-B660-6FDAC087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8763"/>
            <a:ext cx="10515600" cy="1325563"/>
          </a:xfrm>
        </p:spPr>
        <p:txBody>
          <a:bodyPr/>
          <a:lstStyle/>
          <a:p>
            <a:r>
              <a:rPr lang="en-US" altLang="zh-CN" dirty="0"/>
              <a:t>Sample Inputs and Answers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0631-3903-A9E2-3756-3C7721120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890"/>
            <a:ext cx="10515600" cy="4997695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Input: 1 + 2 / 2 * 2 - 1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2.0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To Dollars Conversion: two dollars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To Word Conversion: two</a:t>
            </a:r>
          </a:p>
          <a:p>
            <a:pPr algn="l"/>
            <a:endParaRPr lang="en-US" altLang="zh-CN" sz="2400" dirty="0"/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Input: 1 / 0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Error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To Dollars Conversion: Error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To Word Conversion: Error</a:t>
            </a:r>
          </a:p>
          <a:p>
            <a:endParaRPr lang="en-US" altLang="zh-CN" sz="2400" dirty="0"/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Input: .1 + 2.2 * .5 * 2 - 1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1.3000000000000003 ,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To Dollars Conversion: one dollar and thirty cents,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To Word Conversion: one</a:t>
            </a:r>
          </a:p>
          <a:p>
            <a:pPr algn="l"/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DEDF6F0-8590-CA4C-8252-ED6D9802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80" y="4888543"/>
            <a:ext cx="3138634" cy="169003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35CB30E-E084-2F89-9517-865B9274A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894" y="4888543"/>
            <a:ext cx="1704585" cy="171069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D5751C1-E604-D665-D689-3A7C2884C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894" y="3210372"/>
            <a:ext cx="1541856" cy="157073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E5162C-B956-D0BE-4475-B1F4F85C8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479" y="3190477"/>
            <a:ext cx="1801139" cy="157169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049B296-472C-8609-FF3A-351574993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114" y="1286871"/>
            <a:ext cx="1576636" cy="157073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883A954-AC01-F27D-AECE-86DC1AE46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479" y="1268642"/>
            <a:ext cx="2102365" cy="16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JetBrains Mono</vt:lpstr>
      <vt:lpstr>等线</vt:lpstr>
      <vt:lpstr>等线 Light</vt:lpstr>
      <vt:lpstr>Microsoft YaHei</vt:lpstr>
      <vt:lpstr>Arial</vt:lpstr>
      <vt:lpstr>Calibri</vt:lpstr>
      <vt:lpstr>Times New Roman</vt:lpstr>
      <vt:lpstr>Office Theme</vt:lpstr>
      <vt:lpstr>Task-1-2 (individual): A Simple Client to SOAP Web Services  </vt:lpstr>
      <vt:lpstr>Introduction of my demo</vt:lpstr>
      <vt:lpstr>User interface </vt:lpstr>
      <vt:lpstr>Remote SOAP Service List and description</vt:lpstr>
      <vt:lpstr>Main logic of Calculations</vt:lpstr>
      <vt:lpstr>Sample Inputs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Task-1-2 (individual): A Simple Client to SOAP Web Services  </dc:title>
  <dc:creator>Qu, Yanren</dc:creator>
  <cp:lastModifiedBy>Qu, Yanren</cp:lastModifiedBy>
  <cp:revision>1</cp:revision>
  <dcterms:created xsi:type="dcterms:W3CDTF">2023-09-11T18:42:05Z</dcterms:created>
  <dcterms:modified xsi:type="dcterms:W3CDTF">2023-09-11T20:10:16Z</dcterms:modified>
</cp:coreProperties>
</file>