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2" autoAdjust="0"/>
    <p:restoredTop sz="94660"/>
  </p:normalViewPr>
  <p:slideViewPr>
    <p:cSldViewPr snapToGrid="0">
      <p:cViewPr>
        <p:scale>
          <a:sx n="87" d="100"/>
          <a:sy n="87" d="100"/>
        </p:scale>
        <p:origin x="239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3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9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6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0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8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0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09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06" r:id="rId6"/>
    <p:sldLayoutId id="2147483902" r:id="rId7"/>
    <p:sldLayoutId id="2147483903" r:id="rId8"/>
    <p:sldLayoutId id="2147483904" r:id="rId9"/>
    <p:sldLayoutId id="2147483905" r:id="rId10"/>
    <p:sldLayoutId id="21474839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7" y="4367953"/>
            <a:ext cx="6478488" cy="31199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71A0B2-843D-407B-BE0B-41969B523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12" r="1" b="1"/>
          <a:stretch/>
        </p:blipFill>
        <p:spPr>
          <a:xfrm>
            <a:off x="0" y="10"/>
            <a:ext cx="6480155" cy="46799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A17C0D-FCF7-43AB-8DD2-F990E69CC23B}"/>
              </a:ext>
            </a:extLst>
          </p:cNvPr>
          <p:cNvSpPr/>
          <p:nvPr/>
        </p:nvSpPr>
        <p:spPr>
          <a:xfrm>
            <a:off x="477371" y="1274536"/>
            <a:ext cx="2548973" cy="1847820"/>
          </a:xfrm>
          <a:prstGeom prst="rect">
            <a:avLst/>
          </a:prstGeo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cap="all" spc="-5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Prediction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cap="all" spc="-5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Success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135285-8142-495B-8831-97A989118736}"/>
              </a:ext>
            </a:extLst>
          </p:cNvPr>
          <p:cNvSpPr/>
          <p:nvPr/>
        </p:nvSpPr>
        <p:spPr>
          <a:xfrm>
            <a:off x="3359336" y="1256795"/>
            <a:ext cx="2548973" cy="1847820"/>
          </a:xfrm>
          <a:prstGeom prst="rect">
            <a:avLst/>
          </a:prstGeo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cap="all" spc="-5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Actual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cap="all" spc="-5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537869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Sagona Book</vt:lpstr>
      <vt:lpstr>Sagona ExtraLight</vt:lpstr>
      <vt:lpstr>RetrospectVTI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Ruoyu Yan</dc:creator>
  <cp:lastModifiedBy>Ruoyu Yan</cp:lastModifiedBy>
  <cp:revision>1</cp:revision>
  <dcterms:created xsi:type="dcterms:W3CDTF">2020-06-12T00:19:23Z</dcterms:created>
  <dcterms:modified xsi:type="dcterms:W3CDTF">2020-06-12T00:24:01Z</dcterms:modified>
</cp:coreProperties>
</file>