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1" r:id="rId1"/>
  </p:sldMasterIdLst>
  <p:sldIdLst>
    <p:sldId id="256" r:id="rId2"/>
    <p:sldId id="258" r:id="rId3"/>
    <p:sldId id="259" r:id="rId4"/>
    <p:sldId id="260" r:id="rId5"/>
  </p:sldIdLst>
  <p:sldSz cx="3240088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2" autoAdjust="0"/>
    <p:restoredTop sz="94660"/>
  </p:normalViewPr>
  <p:slideViewPr>
    <p:cSldViewPr snapToGrid="0">
      <p:cViewPr>
        <p:scale>
          <a:sx n="59" d="100"/>
          <a:sy n="59" d="100"/>
        </p:scale>
        <p:origin x="3990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3240088" cy="233997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347573" y="435044"/>
            <a:ext cx="2544942" cy="146988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385571" y="472675"/>
            <a:ext cx="2468947" cy="13946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1344637" y="432554"/>
            <a:ext cx="550815" cy="2183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1377038" y="432555"/>
            <a:ext cx="486013" cy="187198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032" y="713546"/>
            <a:ext cx="2410025" cy="883991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2115" b="0" kern="1200" cap="all" spc="-34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137" y="1597537"/>
            <a:ext cx="2410625" cy="171598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78" spc="27" baseline="0">
                <a:solidFill>
                  <a:schemeClr val="tx1"/>
                </a:solidFill>
              </a:defRPr>
            </a:lvl1pPr>
            <a:lvl2pPr marL="155997" indent="0" algn="ctr">
              <a:buNone/>
              <a:defRPr sz="478"/>
            </a:lvl2pPr>
            <a:lvl3pPr marL="311993" indent="0" algn="ctr">
              <a:buNone/>
              <a:defRPr sz="478"/>
            </a:lvl3pPr>
            <a:lvl4pPr marL="467990" indent="0" algn="ctr">
              <a:buNone/>
              <a:defRPr sz="478"/>
            </a:lvl4pPr>
            <a:lvl5pPr marL="623987" indent="0" algn="ctr">
              <a:buNone/>
              <a:defRPr sz="478"/>
            </a:lvl5pPr>
            <a:lvl6pPr marL="779983" indent="0" algn="ctr">
              <a:buNone/>
              <a:defRPr sz="478"/>
            </a:lvl6pPr>
            <a:lvl7pPr marL="935980" indent="0" algn="ctr">
              <a:buNone/>
              <a:defRPr sz="478"/>
            </a:lvl7pPr>
            <a:lvl8pPr marL="1091976" indent="0" algn="ctr">
              <a:buNone/>
              <a:defRPr sz="478"/>
            </a:lvl8pPr>
            <a:lvl9pPr marL="1247973" indent="0" algn="ctr">
              <a:buNone/>
              <a:defRPr sz="47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1393238" y="452842"/>
            <a:ext cx="453612" cy="155998"/>
          </a:xfrm>
        </p:spPr>
        <p:txBody>
          <a:bodyPr/>
          <a:lstStyle>
            <a:lvl1pPr algn="ctr">
              <a:defRPr sz="37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391523" y="1778033"/>
            <a:ext cx="1569418" cy="77999"/>
          </a:xfrm>
        </p:spPr>
        <p:txBody>
          <a:bodyPr/>
          <a:lstStyle>
            <a:lvl1pPr algn="l">
              <a:defRPr sz="30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2287334" y="1778381"/>
            <a:ext cx="561244" cy="779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05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8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9565" y="259997"/>
            <a:ext cx="627767" cy="1793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259997"/>
            <a:ext cx="2146558" cy="17939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8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3240088" cy="233997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347573" y="435044"/>
            <a:ext cx="2544942" cy="146988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385571" y="472675"/>
            <a:ext cx="2468947" cy="13946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1344637" y="432554"/>
            <a:ext cx="550815" cy="2183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1377038" y="432555"/>
            <a:ext cx="486013" cy="187198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541" y="714586"/>
            <a:ext cx="2410625" cy="882951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2115" kern="1200" cap="all" spc="-34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542" y="1597537"/>
            <a:ext cx="2410625" cy="171598"/>
          </a:xfrm>
        </p:spPr>
        <p:txBody>
          <a:bodyPr anchor="t">
            <a:normAutofit/>
          </a:bodyPr>
          <a:lstStyle>
            <a:lvl1pPr marL="0" indent="0" algn="ctr">
              <a:buNone/>
              <a:defRPr sz="478">
                <a:solidFill>
                  <a:schemeClr val="tx1"/>
                </a:solidFill>
                <a:effectLst/>
              </a:defRPr>
            </a:lvl1pPr>
            <a:lvl2pPr marL="155997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3238" y="452395"/>
            <a:ext cx="453612" cy="155998"/>
          </a:xfrm>
        </p:spPr>
        <p:txBody>
          <a:bodyPr/>
          <a:lstStyle>
            <a:lvl1pPr algn="ctr">
              <a:defRPr lang="en-US" sz="37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1432" y="1778033"/>
            <a:ext cx="1569823" cy="77999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692" y="1778033"/>
            <a:ext cx="561345" cy="7799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62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207" y="717592"/>
            <a:ext cx="1296035" cy="1341586"/>
          </a:xfrm>
        </p:spPr>
        <p:txBody>
          <a:bodyPr/>
          <a:lstStyle>
            <a:lvl1pPr>
              <a:defRPr sz="614"/>
            </a:lvl1pPr>
            <a:lvl2pPr>
              <a:defRPr sz="546"/>
            </a:lvl2pPr>
            <a:lvl3pPr>
              <a:defRPr sz="478"/>
            </a:lvl3pPr>
            <a:lvl4pPr>
              <a:defRPr sz="478"/>
            </a:lvl4pPr>
            <a:lvl5pPr>
              <a:defRPr sz="478"/>
            </a:lvl5pPr>
            <a:lvl6pPr>
              <a:defRPr sz="478"/>
            </a:lvl6pPr>
            <a:lvl7pPr>
              <a:defRPr sz="478"/>
            </a:lvl7pPr>
            <a:lvl8pPr>
              <a:defRPr sz="478"/>
            </a:lvl8pPr>
            <a:lvl9pPr>
              <a:defRPr sz="4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4846" y="717592"/>
            <a:ext cx="1296035" cy="1341586"/>
          </a:xfrm>
        </p:spPr>
        <p:txBody>
          <a:bodyPr/>
          <a:lstStyle>
            <a:lvl1pPr>
              <a:defRPr sz="614"/>
            </a:lvl1pPr>
            <a:lvl2pPr>
              <a:defRPr sz="546"/>
            </a:lvl2pPr>
            <a:lvl3pPr>
              <a:defRPr sz="478"/>
            </a:lvl3pPr>
            <a:lvl4pPr>
              <a:defRPr sz="478"/>
            </a:lvl4pPr>
            <a:lvl5pPr>
              <a:defRPr sz="478"/>
            </a:lvl5pPr>
            <a:lvl6pPr>
              <a:defRPr sz="478"/>
            </a:lvl6pPr>
            <a:lvl7pPr>
              <a:defRPr sz="478"/>
            </a:lvl7pPr>
            <a:lvl8pPr>
              <a:defRPr sz="478"/>
            </a:lvl8pPr>
            <a:lvl9pPr>
              <a:defRPr sz="4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602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7" y="707770"/>
            <a:ext cx="1296035" cy="218398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648" b="0">
                <a:solidFill>
                  <a:schemeClr val="tx2"/>
                </a:solidFill>
                <a:latin typeface="+mn-lt"/>
              </a:defRPr>
            </a:lvl1pPr>
            <a:lvl2pPr marL="155997" indent="0">
              <a:buNone/>
              <a:defRPr sz="648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07" y="940323"/>
            <a:ext cx="1296035" cy="1091988"/>
          </a:xfrm>
        </p:spPr>
        <p:txBody>
          <a:bodyPr/>
          <a:lstStyle>
            <a:lvl1pPr>
              <a:defRPr sz="614"/>
            </a:lvl1pPr>
            <a:lvl2pPr>
              <a:defRPr sz="546"/>
            </a:lvl2pPr>
            <a:lvl3pPr>
              <a:defRPr sz="478"/>
            </a:lvl3pPr>
            <a:lvl4pPr>
              <a:defRPr sz="478"/>
            </a:lvl4pPr>
            <a:lvl5pPr>
              <a:defRPr sz="478"/>
            </a:lvl5pPr>
            <a:lvl6pPr>
              <a:defRPr sz="478"/>
            </a:lvl6pPr>
            <a:lvl7pPr>
              <a:defRPr sz="478"/>
            </a:lvl7pPr>
            <a:lvl8pPr>
              <a:defRPr sz="478"/>
            </a:lvl8pPr>
            <a:lvl9pPr>
              <a:defRPr sz="4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84846" y="707770"/>
            <a:ext cx="1296035" cy="218398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648" b="0">
                <a:solidFill>
                  <a:schemeClr val="tx2"/>
                </a:solidFill>
              </a:defRPr>
            </a:lvl1pPr>
            <a:lvl2pPr marL="155997" indent="0">
              <a:buNone/>
              <a:defRPr sz="648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84846" y="940556"/>
            <a:ext cx="1296035" cy="1091988"/>
          </a:xfrm>
        </p:spPr>
        <p:txBody>
          <a:bodyPr/>
          <a:lstStyle>
            <a:lvl1pPr>
              <a:defRPr sz="614"/>
            </a:lvl1pPr>
            <a:lvl2pPr>
              <a:defRPr sz="546"/>
            </a:lvl2pPr>
            <a:lvl3pPr>
              <a:defRPr sz="478"/>
            </a:lvl3pPr>
            <a:lvl4pPr>
              <a:defRPr sz="478"/>
            </a:lvl4pPr>
            <a:lvl5pPr>
              <a:defRPr sz="478"/>
            </a:lvl5pPr>
            <a:lvl6pPr>
              <a:defRPr sz="478"/>
            </a:lvl6pPr>
            <a:lvl7pPr>
              <a:defRPr sz="478"/>
            </a:lvl7pPr>
            <a:lvl8pPr>
              <a:defRPr sz="478"/>
            </a:lvl8pPr>
            <a:lvl9pPr>
              <a:defRPr sz="4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3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5250" y="59280"/>
            <a:ext cx="2267252" cy="22214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2397215" y="59280"/>
            <a:ext cx="777621" cy="22214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567" y="207244"/>
            <a:ext cx="645993" cy="561594"/>
          </a:xfrm>
        </p:spPr>
        <p:txBody>
          <a:bodyPr anchor="b">
            <a:normAutofit/>
          </a:bodyPr>
          <a:lstStyle>
            <a:lvl1pPr algn="l" defTabSz="311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9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45" y="309521"/>
            <a:ext cx="1923663" cy="1720934"/>
          </a:xfrm>
        </p:spPr>
        <p:txBody>
          <a:bodyPr/>
          <a:lstStyle>
            <a:lvl1pPr>
              <a:defRPr sz="614"/>
            </a:lvl1pPr>
            <a:lvl2pPr>
              <a:defRPr sz="546"/>
            </a:lvl2pPr>
            <a:lvl3pPr>
              <a:defRPr sz="478"/>
            </a:lvl3pPr>
            <a:lvl4pPr>
              <a:defRPr sz="478"/>
            </a:lvl4pPr>
            <a:lvl5pPr>
              <a:defRPr sz="478"/>
            </a:lvl5pPr>
            <a:lvl6pPr>
              <a:defRPr sz="478"/>
            </a:lvl6pPr>
            <a:lvl7pPr>
              <a:defRPr sz="478"/>
            </a:lvl7pPr>
            <a:lvl8pPr>
              <a:defRPr sz="478"/>
            </a:lvl8pPr>
            <a:lvl9pPr>
              <a:defRPr sz="4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0567" y="779992"/>
            <a:ext cx="645993" cy="11959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273"/>
              </a:spcBef>
              <a:buNone/>
              <a:defRPr sz="444">
                <a:solidFill>
                  <a:srgbClr val="FFFFFF"/>
                </a:solidFill>
              </a:defRPr>
            </a:lvl1pPr>
            <a:lvl2pPr marL="155997" indent="0">
              <a:buNone/>
              <a:defRPr sz="409"/>
            </a:lvl2pPr>
            <a:lvl3pPr marL="311993" indent="0">
              <a:buNone/>
              <a:defRPr sz="341"/>
            </a:lvl3pPr>
            <a:lvl4pPr marL="467990" indent="0">
              <a:buNone/>
              <a:defRPr sz="307"/>
            </a:lvl4pPr>
            <a:lvl5pPr marL="623987" indent="0">
              <a:buNone/>
              <a:defRPr sz="307"/>
            </a:lvl5pPr>
            <a:lvl6pPr marL="779983" indent="0">
              <a:buNone/>
              <a:defRPr sz="307"/>
            </a:lvl6pPr>
            <a:lvl7pPr marL="935980" indent="0">
              <a:buNone/>
              <a:defRPr sz="307"/>
            </a:lvl7pPr>
            <a:lvl8pPr marL="1091976" indent="0">
              <a:buNone/>
              <a:defRPr sz="307"/>
            </a:lvl8pPr>
            <a:lvl9pPr marL="1247973" indent="0">
              <a:buNone/>
              <a:defRPr sz="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2762174" y="2153025"/>
            <a:ext cx="388811" cy="9359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33666" y="93599"/>
            <a:ext cx="704719" cy="2152777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72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97215" y="59280"/>
            <a:ext cx="777621" cy="22214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567" y="205918"/>
            <a:ext cx="646398" cy="561594"/>
          </a:xfrm>
        </p:spPr>
        <p:txBody>
          <a:bodyPr anchor="b">
            <a:noAutofit/>
          </a:bodyPr>
          <a:lstStyle>
            <a:lvl1pPr algn="l">
              <a:defRPr sz="819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51" y="59280"/>
            <a:ext cx="2267252" cy="222141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0567" y="779992"/>
            <a:ext cx="646398" cy="119494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273"/>
              </a:spcBef>
              <a:buNone/>
              <a:defRPr sz="444">
                <a:solidFill>
                  <a:srgbClr val="FFFFFF"/>
                </a:solidFill>
              </a:defRPr>
            </a:lvl1pPr>
            <a:lvl2pPr marL="155997" indent="0">
              <a:buNone/>
              <a:defRPr sz="409"/>
            </a:lvl2pPr>
            <a:lvl3pPr marL="311993" indent="0">
              <a:buNone/>
              <a:defRPr sz="341"/>
            </a:lvl3pPr>
            <a:lvl4pPr marL="467990" indent="0">
              <a:buNone/>
              <a:defRPr sz="307"/>
            </a:lvl4pPr>
            <a:lvl5pPr marL="623987" indent="0">
              <a:buNone/>
              <a:defRPr sz="307"/>
            </a:lvl5pPr>
            <a:lvl6pPr marL="779983" indent="0">
              <a:buNone/>
              <a:defRPr sz="307"/>
            </a:lvl6pPr>
            <a:lvl7pPr marL="935980" indent="0">
              <a:buNone/>
              <a:defRPr sz="307"/>
            </a:lvl7pPr>
            <a:lvl8pPr marL="1091976" indent="0">
              <a:buNone/>
              <a:defRPr sz="307"/>
            </a:lvl8pPr>
            <a:lvl9pPr marL="1247973" indent="0">
              <a:buNone/>
              <a:defRPr sz="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6FA2B21-3FCD-4721-B95C-427943F61125}" type="datetime1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311993" rtl="0" eaLnBrk="1" latinLnBrk="0" hangingPunct="1">
              <a:defRPr lang="en-US" sz="307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762985" y="2152777"/>
            <a:ext cx="388811" cy="9359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3666" y="93599"/>
            <a:ext cx="704719" cy="2152777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4906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372" y="59280"/>
            <a:ext cx="3115345" cy="222141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7" y="219255"/>
            <a:ext cx="2721674" cy="467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7" y="717592"/>
            <a:ext cx="2721674" cy="1341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188" y="2152777"/>
            <a:ext cx="729020" cy="935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0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0185" y="2152777"/>
            <a:ext cx="1399718" cy="935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72140" y="2152777"/>
            <a:ext cx="388811" cy="935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0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9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</p:sldLayoutIdLst>
  <p:hf sldNum="0" hdr="0" ftr="0" dt="0"/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lang="en-US" sz="136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62399" indent="-62399" algn="l" defTabSz="311993" rtl="0" eaLnBrk="1" latinLnBrk="0" hangingPunct="1">
        <a:lnSpc>
          <a:spcPct val="100000"/>
        </a:lnSpc>
        <a:spcBef>
          <a:spcPts val="307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indent="-62399" algn="l" defTabSz="311993" rtl="0" eaLnBrk="1" latinLnBrk="0" hangingPunct="1">
        <a:lnSpc>
          <a:spcPct val="100000"/>
        </a:lnSpc>
        <a:spcBef>
          <a:spcPts val="17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546" kern="1200">
          <a:solidFill>
            <a:schemeClr val="tx1"/>
          </a:solidFill>
          <a:latin typeface="+mn-lt"/>
          <a:ea typeface="+mn-ea"/>
          <a:cs typeface="+mn-cs"/>
        </a:defRPr>
      </a:lvl2pPr>
      <a:lvl3pPr marL="249595" indent="-62399" algn="l" defTabSz="311993" rtl="0" eaLnBrk="1" latinLnBrk="0" hangingPunct="1">
        <a:lnSpc>
          <a:spcPct val="100000"/>
        </a:lnSpc>
        <a:spcBef>
          <a:spcPts val="17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78" kern="1200">
          <a:solidFill>
            <a:schemeClr val="tx1"/>
          </a:solidFill>
          <a:latin typeface="+mn-lt"/>
          <a:ea typeface="+mn-ea"/>
          <a:cs typeface="+mn-cs"/>
        </a:defRPr>
      </a:lvl3pPr>
      <a:lvl4pPr marL="343193" indent="-62399" algn="l" defTabSz="311993" rtl="0" eaLnBrk="1" latinLnBrk="0" hangingPunct="1">
        <a:lnSpc>
          <a:spcPct val="100000"/>
        </a:lnSpc>
        <a:spcBef>
          <a:spcPts val="17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78" kern="1200">
          <a:solidFill>
            <a:schemeClr val="tx1"/>
          </a:solidFill>
          <a:latin typeface="+mn-lt"/>
          <a:ea typeface="+mn-ea"/>
          <a:cs typeface="+mn-cs"/>
        </a:defRPr>
      </a:lvl4pPr>
      <a:lvl5pPr marL="436791" indent="-62399" algn="l" defTabSz="311993" rtl="0" eaLnBrk="1" latinLnBrk="0" hangingPunct="1">
        <a:lnSpc>
          <a:spcPct val="100000"/>
        </a:lnSpc>
        <a:spcBef>
          <a:spcPts val="17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78" kern="1200">
          <a:solidFill>
            <a:schemeClr val="tx1"/>
          </a:solidFill>
          <a:latin typeface="+mn-lt"/>
          <a:ea typeface="+mn-ea"/>
          <a:cs typeface="+mn-cs"/>
        </a:defRPr>
      </a:lvl5pPr>
      <a:lvl6pPr marL="545920" indent="-77998" algn="l" defTabSz="311993" rtl="0" eaLnBrk="1" latinLnBrk="0" hangingPunct="1">
        <a:lnSpc>
          <a:spcPct val="100000"/>
        </a:lnSpc>
        <a:spcBef>
          <a:spcPts val="17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78" kern="1200">
          <a:solidFill>
            <a:schemeClr val="tx1"/>
          </a:solidFill>
          <a:latin typeface="+mn-lt"/>
          <a:ea typeface="+mn-ea"/>
          <a:cs typeface="+mn-cs"/>
        </a:defRPr>
      </a:lvl6pPr>
      <a:lvl7pPr marL="648280" indent="-77998" algn="l" defTabSz="311993" rtl="0" eaLnBrk="1" latinLnBrk="0" hangingPunct="1">
        <a:lnSpc>
          <a:spcPct val="100000"/>
        </a:lnSpc>
        <a:spcBef>
          <a:spcPts val="17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78" kern="1200">
          <a:solidFill>
            <a:schemeClr val="tx1"/>
          </a:solidFill>
          <a:latin typeface="+mn-lt"/>
          <a:ea typeface="+mn-ea"/>
          <a:cs typeface="+mn-cs"/>
        </a:defRPr>
      </a:lvl7pPr>
      <a:lvl8pPr marL="750640" indent="-77998" algn="l" defTabSz="311993" rtl="0" eaLnBrk="1" latinLnBrk="0" hangingPunct="1">
        <a:lnSpc>
          <a:spcPct val="100000"/>
        </a:lnSpc>
        <a:spcBef>
          <a:spcPts val="17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78" kern="1200">
          <a:solidFill>
            <a:schemeClr val="tx1"/>
          </a:solidFill>
          <a:latin typeface="+mn-lt"/>
          <a:ea typeface="+mn-ea"/>
          <a:cs typeface="+mn-cs"/>
        </a:defRPr>
      </a:lvl8pPr>
      <a:lvl9pPr marL="853000" indent="-77998" algn="l" defTabSz="311993" rtl="0" eaLnBrk="1" latinLnBrk="0" hangingPunct="1">
        <a:lnSpc>
          <a:spcPct val="100000"/>
        </a:lnSpc>
        <a:spcBef>
          <a:spcPts val="17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2E820B8-8AFC-42CB-BB54-B2A85E297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63" y="271007"/>
            <a:ext cx="1797960" cy="179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2E64C2-4648-4842-9C06-9A19CCFB94A6}"/>
              </a:ext>
            </a:extLst>
          </p:cNvPr>
          <p:cNvSpPr/>
          <p:nvPr/>
        </p:nvSpPr>
        <p:spPr>
          <a:xfrm>
            <a:off x="-122492" y="-117074"/>
            <a:ext cx="3485072" cy="2574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/>
              <a:t>Strategy Recommendation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457A1E0-2D84-4594-B9C7-91DB00FB4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6432">
            <a:off x="2289513" y="21676"/>
            <a:ext cx="856118" cy="85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5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D5CA753-CD7C-4A2A-8282-B28F69061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466" y="-597406"/>
            <a:ext cx="3342554" cy="33425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85EFED-2D73-409A-8473-CA34F026095D}"/>
              </a:ext>
            </a:extLst>
          </p:cNvPr>
          <p:cNvSpPr txBox="1"/>
          <p:nvPr/>
        </p:nvSpPr>
        <p:spPr>
          <a:xfrm>
            <a:off x="198618" y="754488"/>
            <a:ext cx="285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Strategy Recommendation</a:t>
            </a:r>
          </a:p>
        </p:txBody>
      </p:sp>
      <p:pic>
        <p:nvPicPr>
          <p:cNvPr id="6" name="Picture 5" descr="A picture containing room&#10;&#10;Description automatically generated">
            <a:extLst>
              <a:ext uri="{FF2B5EF4-FFF2-40B4-BE49-F238E27FC236}">
                <a16:creationId xmlns:a16="http://schemas.microsoft.com/office/drawing/2014/main" id="{F0921728-1135-4DE7-A8D7-40E5CD7DF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26" y="-490654"/>
            <a:ext cx="3523289" cy="3230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2BE3A4-F596-4A0A-8157-A01B319F5AF5}"/>
              </a:ext>
            </a:extLst>
          </p:cNvPr>
          <p:cNvSpPr txBox="1"/>
          <p:nvPr/>
        </p:nvSpPr>
        <p:spPr>
          <a:xfrm>
            <a:off x="4097618" y="945896"/>
            <a:ext cx="2632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Success Forecast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36CF8B-1A81-494D-8CC5-3B62467C39E2}"/>
              </a:ext>
            </a:extLst>
          </p:cNvPr>
          <p:cNvCxnSpPr>
            <a:cxnSpLocks/>
          </p:cNvCxnSpPr>
          <p:nvPr/>
        </p:nvCxnSpPr>
        <p:spPr>
          <a:xfrm flipV="1">
            <a:off x="0" y="2745148"/>
            <a:ext cx="9190495" cy="1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49E73C-CB17-409C-BA63-A27B55FDAF35}"/>
              </a:ext>
            </a:extLst>
          </p:cNvPr>
          <p:cNvCxnSpPr>
            <a:cxnSpLocks/>
          </p:cNvCxnSpPr>
          <p:nvPr/>
        </p:nvCxnSpPr>
        <p:spPr>
          <a:xfrm flipV="1">
            <a:off x="-219559" y="-584645"/>
            <a:ext cx="9190495" cy="1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honeycomb&#10;&#10;Description automatically generated">
            <a:extLst>
              <a:ext uri="{FF2B5EF4-FFF2-40B4-BE49-F238E27FC236}">
                <a16:creationId xmlns:a16="http://schemas.microsoft.com/office/drawing/2014/main" id="{0DF56B13-64DF-4927-9049-3D29B5695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7926" y="2757972"/>
            <a:ext cx="3310649" cy="56314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8303BC-03B8-43F2-B5F7-E09A8E0BB9CB}"/>
              </a:ext>
            </a:extLst>
          </p:cNvPr>
          <p:cNvSpPr txBox="1"/>
          <p:nvPr/>
        </p:nvSpPr>
        <p:spPr>
          <a:xfrm>
            <a:off x="1976794" y="5107916"/>
            <a:ext cx="2856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</a:rPr>
              <a:t>Similarity</a:t>
            </a:r>
          </a:p>
          <a:p>
            <a:pPr algn="ctr"/>
            <a:r>
              <a:rPr lang="en-CA" sz="3600" b="1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6" name="Picture 15" descr="A picture containing aircraft, balloon, transport, accessory&#10;&#10;Description automatically generated">
            <a:extLst>
              <a:ext uri="{FF2B5EF4-FFF2-40B4-BE49-F238E27FC236}">
                <a16:creationId xmlns:a16="http://schemas.microsoft.com/office/drawing/2014/main" id="{39E4C8CE-D609-429C-A240-297F4F75DE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99" y="-4786210"/>
            <a:ext cx="4134174" cy="33425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DC18AD-DD23-4F43-B140-28F654FDDB2B}"/>
              </a:ext>
            </a:extLst>
          </p:cNvPr>
          <p:cNvSpPr txBox="1"/>
          <p:nvPr/>
        </p:nvSpPr>
        <p:spPr>
          <a:xfrm>
            <a:off x="2960812" y="-3678680"/>
            <a:ext cx="285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Company Information</a:t>
            </a:r>
          </a:p>
        </p:txBody>
      </p:sp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9590E3E4-5C81-4D93-86CB-086CC60787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873" y="-4507030"/>
            <a:ext cx="4349804" cy="33425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BC30E3-666D-4150-8ACB-D7C318165876}"/>
              </a:ext>
            </a:extLst>
          </p:cNvPr>
          <p:cNvSpPr txBox="1"/>
          <p:nvPr/>
        </p:nvSpPr>
        <p:spPr>
          <a:xfrm>
            <a:off x="7226334" y="-3264013"/>
            <a:ext cx="285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Industry</a:t>
            </a:r>
          </a:p>
          <a:p>
            <a:pPr algn="ctr"/>
            <a:r>
              <a:rPr lang="en-CA" sz="2400" b="1" dirty="0">
                <a:solidFill>
                  <a:schemeClr val="bg1"/>
                </a:solidFill>
              </a:rPr>
              <a:t>Trend</a:t>
            </a:r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D4D530D5-AECF-4195-9300-9F1E9FB4BC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62777" y="-588936"/>
            <a:ext cx="4084419" cy="3342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5B3606B-245C-4AA2-B50F-669F98D6CD2D}"/>
              </a:ext>
            </a:extLst>
          </p:cNvPr>
          <p:cNvSpPr txBox="1"/>
          <p:nvPr/>
        </p:nvSpPr>
        <p:spPr>
          <a:xfrm>
            <a:off x="-3974940" y="899729"/>
            <a:ext cx="28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2696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C3176F32-56AF-4D20-8045-5D1B22162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37" y="0"/>
            <a:ext cx="2855414" cy="2339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811F3B-9B21-4A42-98B3-17DC267095F6}"/>
              </a:ext>
            </a:extLst>
          </p:cNvPr>
          <p:cNvSpPr txBox="1"/>
          <p:nvPr/>
        </p:nvSpPr>
        <p:spPr>
          <a:xfrm>
            <a:off x="303592" y="977893"/>
            <a:ext cx="2632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Success Forecast</a:t>
            </a:r>
          </a:p>
        </p:txBody>
      </p:sp>
    </p:spTree>
    <p:extLst>
      <p:ext uri="{BB962C8B-B14F-4D97-AF65-F5344CB8AC3E}">
        <p14:creationId xmlns:p14="http://schemas.microsoft.com/office/powerpoint/2010/main" val="2715004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50</TotalTime>
  <Words>15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Ruoyu Yan</dc:creator>
  <cp:lastModifiedBy>Ruoyu Yan</cp:lastModifiedBy>
  <cp:revision>7</cp:revision>
  <dcterms:created xsi:type="dcterms:W3CDTF">2020-06-12T05:17:01Z</dcterms:created>
  <dcterms:modified xsi:type="dcterms:W3CDTF">2020-06-12T11:57:43Z</dcterms:modified>
</cp:coreProperties>
</file>