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5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546979"/>
            <a:ext cx="18880065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1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5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49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89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495456"/>
            <a:ext cx="20707521" cy="1086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1" cy="7068688"/>
          </a:xfrm>
        </p:spPr>
        <p:txBody>
          <a:bodyPr anchor="ctr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3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2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1" cy="5985808"/>
          </a:xfrm>
        </p:spPr>
        <p:txBody>
          <a:bodyPr anchor="ctr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5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3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21009429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7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3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5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1" cy="194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7" cy="1529564"/>
          </a:xfrm>
        </p:spPr>
        <p:txBody>
          <a:bodyPr anchor="b">
            <a:noAutofit/>
          </a:bodyPr>
          <a:lstStyle>
            <a:lvl1pPr marL="0" indent="0" algn="ctr"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536224"/>
            <a:ext cx="6601967" cy="604617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1" y="3771899"/>
            <a:ext cx="6601967" cy="1529566"/>
          </a:xfrm>
        </p:spPr>
        <p:txBody>
          <a:bodyPr anchor="b">
            <a:noAutofit/>
          </a:bodyPr>
          <a:lstStyle>
            <a:lvl1pPr marL="0" indent="0" algn="ctr"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69" y="5536224"/>
            <a:ext cx="6601967" cy="604617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2" y="3771900"/>
            <a:ext cx="6601967" cy="1529564"/>
          </a:xfrm>
        </p:spPr>
        <p:txBody>
          <a:bodyPr anchor="b">
            <a:noAutofit/>
          </a:bodyPr>
          <a:lstStyle>
            <a:lvl1pPr marL="0" indent="0" algn="ctr"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2" y="5536221"/>
            <a:ext cx="6601967" cy="6046178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3" cy="3695702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99" y="3636429"/>
            <a:ext cx="6679943" cy="3695702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0" y="3636429"/>
            <a:ext cx="6679943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3" cy="194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7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5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9144886"/>
            <a:ext cx="6601967" cy="243751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5" y="7808212"/>
            <a:ext cx="6601967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5" y="3878188"/>
            <a:ext cx="6184735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69" y="9144884"/>
            <a:ext cx="6601967" cy="243751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2" y="7808212"/>
            <a:ext cx="6601967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4" y="3868864"/>
            <a:ext cx="6184735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2" y="9144884"/>
            <a:ext cx="6601967" cy="243751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8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9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4" y="1219199"/>
            <a:ext cx="4568973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1" y="1219199"/>
            <a:ext cx="15833742" cy="103632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097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526878"/>
            <a:ext cx="19181097" cy="266698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1" cy="2523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0" y="4152901"/>
            <a:ext cx="9713681" cy="724534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21431" y="4152902"/>
            <a:ext cx="9713681" cy="724534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058398" cy="8199918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712" y="3469013"/>
            <a:ext cx="10058398" cy="8199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1" cy="194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2025" y="3710306"/>
            <a:ext cx="9529527" cy="138498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2025" y="5404207"/>
            <a:ext cx="9529527" cy="608706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26330" y="3710305"/>
            <a:ext cx="9559163" cy="1384990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26333" y="5404207"/>
            <a:ext cx="9559161" cy="608706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7" cy="3643836"/>
          </a:xfrm>
        </p:spPr>
        <p:txBody>
          <a:bodyPr anchor="b">
            <a:normAutofit/>
          </a:bodyPr>
          <a:lstStyle>
            <a:lvl1pPr algn="ctr">
              <a:defRPr sz="5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5" y="1219201"/>
            <a:ext cx="12823846" cy="101600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5346702"/>
            <a:ext cx="7413777" cy="603250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28" y="1219200"/>
            <a:ext cx="7168331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527403"/>
            <a:ext cx="11415796" cy="3351118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1" y="1527404"/>
            <a:ext cx="6551501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395" y="5359399"/>
            <a:ext cx="9176187" cy="627139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1" cy="2514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4152901"/>
            <a:ext cx="20707521" cy="74294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0" y="12001499"/>
            <a:ext cx="548639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2001499"/>
            <a:ext cx="1334572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0" y="12001499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3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92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lnSpc>
          <a:spcPct val="110000"/>
        </a:lnSpc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4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EC870512-1A05-41DD-AB3D-5A21B0812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92" b="4"/>
          <a:stretch/>
        </p:blipFill>
        <p:spPr>
          <a:xfrm>
            <a:off x="-1619" y="22"/>
            <a:ext cx="6480172" cy="467993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06483"/>
            <a:ext cx="6480174" cy="21578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5000">
                <a:schemeClr val="bg1">
                  <a:alpha val="15000"/>
                </a:schemeClr>
              </a:gs>
              <a:gs pos="75200">
                <a:schemeClr val="bg1">
                  <a:alpha val="15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17C0D-FCF7-43AB-8DD2-F990E69CC23B}"/>
              </a:ext>
            </a:extLst>
          </p:cNvPr>
          <p:cNvSpPr/>
          <p:nvPr/>
        </p:nvSpPr>
        <p:spPr>
          <a:xfrm>
            <a:off x="272968" y="894454"/>
            <a:ext cx="5972550" cy="1800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182880" tIns="91440" rIns="182880" bIns="9144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1200"/>
              </a:spcAft>
            </a:pP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The generic strategy does not suit you, please contact us for customized solution!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03881" y="2753761"/>
            <a:ext cx="287240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23B22"/>
      </a:dk2>
      <a:lt2>
        <a:srgbClr val="E8E2E4"/>
      </a:lt2>
      <a:accent1>
        <a:srgbClr val="46B389"/>
      </a:accent1>
      <a:accent2>
        <a:srgbClr val="3BB152"/>
      </a:accent2>
      <a:accent3>
        <a:srgbClr val="5EB246"/>
      </a:accent3>
      <a:accent4>
        <a:srgbClr val="85AF3A"/>
      </a:accent4>
      <a:accent5>
        <a:srgbClr val="A9A342"/>
      </a:accent5>
      <a:accent6>
        <a:srgbClr val="B1793B"/>
      </a:accent6>
      <a:hlink>
        <a:srgbClr val="7E882D"/>
      </a:hlink>
      <a:folHlink>
        <a:srgbClr val="828282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Bodoni MT</vt:lpstr>
      <vt:lpstr>Goudy Old Style</vt:lpstr>
      <vt:lpstr>Wingdings 2</vt:lpstr>
      <vt:lpstr>SlateVTI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Ruoyu Yan</dc:creator>
  <cp:lastModifiedBy>Ruoyu Yan</cp:lastModifiedBy>
  <cp:revision>3</cp:revision>
  <dcterms:created xsi:type="dcterms:W3CDTF">2020-06-11T23:43:04Z</dcterms:created>
  <dcterms:modified xsi:type="dcterms:W3CDTF">2020-06-11T23:48:45Z</dcterms:modified>
</cp:coreProperties>
</file>