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DFEA18-69B9-4EDA-AD5E-339EBDE20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5CBA0B-F253-4ED0-8D66-E879F9A31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DA9B1A-8414-484F-9F5A-DEC6307D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C6A-A341-410E-B011-F946A15167E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937DCE-F4B3-41F0-AE3F-9E52CDE0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A6586-1C9F-4456-9C05-76B8666F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775A-CDE1-49F4-98A1-02D1BF99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7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03DC3-C15B-4224-9E07-AE6D0D3F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DE61A8-65E4-4BBF-A09D-A70D4F455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CEF699-87BC-46B7-AF93-D8F47DDF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C6A-A341-410E-B011-F946A15167E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F29BEA-0465-4B54-92D0-365DD4CB8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48CE37-6885-41ED-ABBD-747CEC1D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775A-CDE1-49F4-98A1-02D1BF99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9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3130928-F846-417B-96F3-C61B1D731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2A8804-7DE9-4C63-AF26-BE5F3C446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7343B9-EFA4-45FF-94F9-3E791B31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C6A-A341-410E-B011-F946A15167E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975191-6D5C-4D06-9B74-C41D66B5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6B33E6-748E-408B-9D83-46F5DABD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775A-CDE1-49F4-98A1-02D1BF99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2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A49CA-0089-4CB1-B17F-C7FB40B8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3F8AB0-C23E-4E10-9E99-4E43B52B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666E8D-AFBC-4711-AE0E-6624C68D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C6A-A341-410E-B011-F946A15167E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CD2B86-03B3-4184-9616-BEBF415E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A0C3D7-A91B-429A-823E-B861345D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775A-CDE1-49F4-98A1-02D1BF99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1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9005F-5B66-42C9-A874-8856BA6D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2CEE89-8920-4D85-BF1C-DA77C651C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EF0517-CE66-4673-BB7B-AE489FA7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C6A-A341-410E-B011-F946A15167E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78B8CD-C69A-4E2A-B32C-277A3F09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7E4B44-E75B-4877-9717-5AEDCAF0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775A-CDE1-49F4-98A1-02D1BF99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1ED23D-9766-4D8C-B258-A3BA905E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74C2B3-2CAD-49C4-8D4E-4CBCEC6E8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DE4909-5338-417C-B6A8-4C6DD7657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512034-EF84-4D51-BF13-4B865E9E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C6A-A341-410E-B011-F946A15167E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3FA704-4828-4D01-A468-ABA8B8D3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813959-6F9A-45DC-B88E-AFD2319F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775A-CDE1-49F4-98A1-02D1BF99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5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AD4E26-5F64-4305-86DB-BF77C4FD4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6D977F-7A1D-426F-94DA-27B3AFA00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5C33F5-B55E-474C-ABFC-BEFD41777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AA0C0C-7560-47FB-A68E-0A881CA1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E31AF06-79DB-4506-A756-B5164965B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16A6186-3B79-4140-AE71-CA70ABE6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C6A-A341-410E-B011-F946A15167E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1A1248C-E680-4A05-9517-ADB280A3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4A0B8D4-D45E-4603-A5AF-B5586CBA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775A-CDE1-49F4-98A1-02D1BF99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3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29ADC-5B91-4094-A4AA-3D4AD47E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CA3F933-8928-45FB-AF87-0E864D44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C6A-A341-410E-B011-F946A15167E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2C9A2A-5E69-469C-9713-5460C01D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1254C1-7A2A-4EBF-9094-BFC5EB3A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775A-CDE1-49F4-98A1-02D1BF99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5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35D7E9-7C4B-419D-B051-3387806A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C6A-A341-410E-B011-F946A15167E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8C078C-EDE1-493E-9424-43398878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BF841F-C981-4923-B992-CA040ED3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775A-CDE1-49F4-98A1-02D1BF99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8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982978-54AD-48DC-B104-2177413C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49D3CE-426E-4D2C-AC15-4D8AA2D61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6BC9A7-50B1-4E40-9A65-DA2C39C42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CB0569-0CE4-4B18-A8C3-A3D9CBC0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C6A-A341-410E-B011-F946A15167E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5872B2-F9DE-4578-B44C-AE027098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2DA94E-9F75-4516-9576-1B9BEEEF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775A-CDE1-49F4-98A1-02D1BF99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8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3C7F72-7E1A-495D-8253-E5E257F0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1D9F1C6-F864-4616-8003-4956662E7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E82890-C189-424A-A346-C38B8EC1E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06734F-D95D-4E46-A1EC-4DA86E2F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C6A-A341-410E-B011-F946A15167E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912891-DCE7-4F87-BBAD-63628247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987B81-2096-4FD0-8766-2D784392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775A-CDE1-49F4-98A1-02D1BF99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5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50BC455-AF0B-4EFA-9374-8A9B26A6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542D3C-EA6D-47D0-B24A-F6793B633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81DB95-B6FD-46DA-A46A-E19A3BB5D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BC6A-A341-410E-B011-F946A15167E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BA006F-3782-4732-A6E8-72F058AE7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F7456A-CEBC-4DFF-A0C0-ABA6699AA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1775A-CDE1-49F4-98A1-02D1BF99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4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FD6E0D-E81A-4260-B2BA-59F9441BE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AAC413-CE66-42FD-AD54-6003A1056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DB782ABC-F30F-4FD4-9EB3-157195A66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0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7657A34-3194-49F1-8FA2-BAF2F8F3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568" y="0"/>
            <a:ext cx="8030696" cy="319208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A30D81E-C5D5-4F58-9BBF-AFEA56748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4571"/>
            <a:ext cx="10717121" cy="360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9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9BFE977-E133-467C-A6D4-EC576F979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89" y="640081"/>
            <a:ext cx="12192000" cy="428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7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5783DDD-910A-4918-B45A-D82F7306B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58" y="0"/>
            <a:ext cx="87022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68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AE49C2E-F0FB-4C46-A109-B2A740286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1448"/>
            <a:ext cx="12192000" cy="391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17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1E51F2C-A583-443B-904B-DF09744AC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721"/>
            <a:ext cx="12192000" cy="624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92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76732EA-A436-4C4B-B310-34A67107B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92" y="0"/>
            <a:ext cx="11179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95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7D062AC-9728-452D-9C21-FE1F020CF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239"/>
            <a:ext cx="12192000" cy="633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06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14FF046-DB8D-4434-A1F1-72F98DE94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628"/>
            <a:ext cx="12192000" cy="649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17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AE2C0CB-4459-4F4B-958E-B6DF5DA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5" y="0"/>
            <a:ext cx="8843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1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4DBF1D-7C94-4D64-A93B-90141B7DF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107"/>
            <a:ext cx="12192000" cy="648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6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06E8FE4-DC1A-442C-B573-CD8E62510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261" y="0"/>
            <a:ext cx="6643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5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C3962B1-B016-425F-906E-EFE8DDDB5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008" y="0"/>
            <a:ext cx="8427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1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F085400-D6EB-4057-B33D-F95B173C1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10" y="0"/>
            <a:ext cx="8070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6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29173FA-0881-4673-ABD3-A8C806BE9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874" y="0"/>
            <a:ext cx="8874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4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025EA09-D1A9-4D16-B3A8-55BA9E03E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875" y="0"/>
            <a:ext cx="8876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6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6D8A2AD-85C2-4AFC-9A28-323F66A97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177" y="0"/>
            <a:ext cx="94516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8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2DBFCE2-21F6-4A9F-87A9-E8351D2B9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403"/>
            <a:ext cx="12041280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4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ワイド画面</PresentationFormat>
  <Paragraphs>0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A1221</dc:creator>
  <cp:lastModifiedBy>A1221</cp:lastModifiedBy>
  <cp:revision>1</cp:revision>
  <dcterms:created xsi:type="dcterms:W3CDTF">2023-11-30T02:56:50Z</dcterms:created>
  <dcterms:modified xsi:type="dcterms:W3CDTF">2023-11-30T03:00:06Z</dcterms:modified>
</cp:coreProperties>
</file>