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9"/>
  </p:notesMasterIdLst>
  <p:sldIdLst>
    <p:sldId id="287" r:id="rId2"/>
    <p:sldId id="262" r:id="rId3"/>
    <p:sldId id="260" r:id="rId4"/>
    <p:sldId id="263" r:id="rId5"/>
    <p:sldId id="259" r:id="rId6"/>
    <p:sldId id="268" r:id="rId7"/>
    <p:sldId id="258" r:id="rId8"/>
    <p:sldId id="269" r:id="rId9"/>
    <p:sldId id="272" r:id="rId10"/>
    <p:sldId id="274" r:id="rId11"/>
    <p:sldId id="273" r:id="rId12"/>
    <p:sldId id="277" r:id="rId13"/>
    <p:sldId id="270" r:id="rId14"/>
    <p:sldId id="271" r:id="rId15"/>
    <p:sldId id="275" r:id="rId16"/>
    <p:sldId id="276" r:id="rId17"/>
    <p:sldId id="286" r:id="rId18"/>
  </p:sldIdLst>
  <p:sldSz cx="12960350" cy="7920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F41"/>
    <a:srgbClr val="F0C3CA"/>
    <a:srgbClr val="FD0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1481" autoAdjust="0"/>
  </p:normalViewPr>
  <p:slideViewPr>
    <p:cSldViewPr snapToObjects="1">
      <p:cViewPr varScale="1">
        <p:scale>
          <a:sx n="68" d="100"/>
          <a:sy n="68" d="100"/>
        </p:scale>
        <p:origin x="1256" y="2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7E6CE-7087-4A4E-8FDA-E8CF453C5A75}" type="datetimeFigureOut">
              <a:rPr kumimoji="1" lang="ko-KR" altLang="en-US" smtClean="0"/>
              <a:t>2018. 1. 16.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1143000"/>
            <a:ext cx="5051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658D4-5F5B-D345-9A11-55CF4DBE4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515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9E9157-5CB6-4152-820F-F2F21AFBA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044" y="1296173"/>
            <a:ext cx="9720263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E225B4-FA13-45BE-BDF8-2992DD6A2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44" y="4159854"/>
            <a:ext cx="9720263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95F854A-BFC1-4796-91ED-3907A9B5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E6DCE2-890B-44BE-B325-409F3710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760431-8D1F-452A-BC36-793DFFA9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E3F536-B3CA-4EFB-A57B-CCDD1A2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256C674-10B6-4B9F-922C-D437A10D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578587-F0BB-4B56-A220-BCD46BA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F63313-5188-4D69-9FA1-53F5DA36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D15C18-C9C9-4838-8385-BE374DBC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4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4094045-9DC5-4540-B879-D353C29FD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4751" y="421669"/>
            <a:ext cx="2794575" cy="671186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0163E5D-BA9C-4FF7-82A4-A2F60D5E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1024" y="421669"/>
            <a:ext cx="8221722" cy="671186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73DF31-4269-42F1-975C-481DBCB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FBFA53-921D-4EFE-A3AF-2B42CC23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DD6BE4-4C2E-4A90-ACF7-64C8B0AC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BE28D7-7805-4C66-A008-45F9DACB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60B0EBE-5FD0-438F-BD77-FC8500A6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4FC1F-A5D0-4532-A0F1-BCC0D665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28DA19-90AC-4B5C-80C6-E9EE85DE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EE9EF4D-2865-49E6-895F-81D364E6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9C3A9E-51A6-4EB1-9702-3653B45F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74" y="1974511"/>
            <a:ext cx="11178302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EDF945-8EE6-4B10-8BF1-A09B9E7B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74" y="5300193"/>
            <a:ext cx="11178302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A8981D-B232-4EA7-8B58-4F24985B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8FCB80-EE1E-441E-93A5-D07FBA96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C9BD9D-0953-4823-AD0B-63C1A060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20E2C1-7524-485A-9017-D66EB1C9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B9854F-F593-4039-A484-B0A2F699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1024" y="2108344"/>
            <a:ext cx="5508149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12FE10E-4C68-43E5-9357-AE79C40B1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1177" y="2108344"/>
            <a:ext cx="5508149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A0FA5D5-2BA2-49A7-82D5-378B21FA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26FFEDB-E601-4CC1-BA95-2041EF41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01B0F5D-F64C-462F-8E10-3F8AC03A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9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425B72-A2E1-4573-9275-E9469E4B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12" y="421669"/>
            <a:ext cx="11178302" cy="15308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806EB96-6198-4BAE-813D-7BBE33A4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13" y="1941510"/>
            <a:ext cx="5482835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E936D80-7AAA-46D0-BB16-55AF8B7C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713" y="2893014"/>
            <a:ext cx="5482835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5381C05-701E-428C-AB69-458FFCEE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1177" y="1941510"/>
            <a:ext cx="5509837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BA418F0-5C2E-482D-8466-58BA730FE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1177" y="2893014"/>
            <a:ext cx="5509837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09C1403-C592-424D-AD8E-D97A969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D4BBCF1-1092-4B59-844A-588CEC8B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F26CB6C-9A6D-4683-9C46-667F68A0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8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546452-5492-4CEE-A888-D198D2D4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5C4C573-D585-4582-A65C-EDB0B2A8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BACA41F-CC1A-4CCA-B1D3-28525832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39756F9-E67D-42FA-A66F-7AFADCC2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3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500ED7B-FE71-4065-A25A-5BE5D904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06F5A4B-77CA-47BE-AB49-F0F8A83C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8CC5A89-1D11-4E2C-B453-210228C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4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598CA5-1BC6-49EA-818C-FE1762F1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13" y="528002"/>
            <a:ext cx="4180050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B54034-B541-47BF-83FF-74332C57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37" y="1140340"/>
            <a:ext cx="6561177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2D6C5F8-EA0C-41F5-BD96-FDC10368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713" y="2376011"/>
            <a:ext cx="4180050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E6AD2-761A-4284-BEBF-4C5EF5B8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50DD9-580C-44FB-A3C3-4B2459B3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AFCEFD-6C21-4D0C-AFC2-66E75BB4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5B3060-AFC3-4D3D-8E1F-CEF8BEB2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13" y="528002"/>
            <a:ext cx="4180050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D6D7568-1D55-417D-B8ED-3D53332D3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9837" y="1140340"/>
            <a:ext cx="6561177" cy="5628360"/>
          </a:xfrm>
        </p:spPr>
        <p:txBody>
          <a:bodyPr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5FA6F3-D6C4-4B14-BF92-876F432D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713" y="2376011"/>
            <a:ext cx="4180050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26A77D1-9C88-4563-895A-88DFDC34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23C3845-8C72-480B-9B0A-838D1104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5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2999832-2B07-4863-9F15-EC11BEEB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CDB73A4-8147-4E76-9EAC-E59DCCA9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24" y="421669"/>
            <a:ext cx="111783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86BD424-2498-404B-B7B6-BE06FCD9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024" y="2108344"/>
            <a:ext cx="111783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44644A2-761C-4AC3-AFC4-1AD71EF47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024" y="7340702"/>
            <a:ext cx="291607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2018. 1. 16.</a:t>
            </a:fld>
            <a:endParaRPr lang="ko-KR" altLang="en-US" sz="67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7F71845-4308-49CD-A9B6-BFA7981DE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3116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25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F6A53E-506E-40A0-AFE6-488E853A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3247" y="7340702"/>
            <a:ext cx="291607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425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67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2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72007" rtl="0" eaLnBrk="1" latinLnBrk="1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1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1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1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91" y="1377231"/>
            <a:ext cx="4176464" cy="4066081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b="1" dirty="0">
                <a:latin typeface="배달의민족 주아"/>
              </a:rPr>
              <a:t>Android </a:t>
            </a:r>
            <a:r>
              <a:rPr lang="en-US" altLang="ko-KR" sz="4800" b="1" dirty="0">
                <a:latin typeface="배달의민족 주아"/>
              </a:rPr>
              <a:t/>
            </a:r>
            <a:br>
              <a:rPr lang="en-US" altLang="ko-KR" sz="4800" b="1" dirty="0">
                <a:latin typeface="배달의민족 주아"/>
              </a:rPr>
            </a:br>
            <a:r>
              <a:rPr lang="ko-KR" altLang="en-US" sz="4000" b="1" dirty="0">
                <a:latin typeface="배달의민족 주아"/>
              </a:rPr>
              <a:t>개발 스쿨 </a:t>
            </a:r>
            <a:r>
              <a:rPr lang="en-US" altLang="ko-KR" sz="4000" b="1" dirty="0">
                <a:latin typeface="배달의민족 주아"/>
              </a:rPr>
              <a:t/>
            </a:r>
            <a:br>
              <a:rPr lang="en-US" altLang="ko-KR" sz="4000" b="1" dirty="0">
                <a:latin typeface="배달의민족 주아"/>
              </a:rPr>
            </a:br>
            <a:r>
              <a:rPr lang="en-US" altLang="ko-KR" sz="4000" b="1" dirty="0" smtClean="0">
                <a:latin typeface="배달의민족 주아"/>
              </a:rPr>
              <a:t>O.T</a:t>
            </a:r>
            <a:r>
              <a:rPr lang="en-US" altLang="ko-KR" sz="4800" b="1" dirty="0">
                <a:latin typeface="배달의민족 주아"/>
              </a:rPr>
              <a:t/>
            </a:r>
            <a:br>
              <a:rPr lang="en-US" altLang="ko-KR" sz="4800" b="1" dirty="0">
                <a:latin typeface="배달의민족 주아"/>
              </a:rPr>
            </a:br>
            <a:r>
              <a:rPr lang="en-US" altLang="ko-KR" sz="5400" b="1" dirty="0">
                <a:latin typeface="배달의민족 주아"/>
              </a:rPr>
              <a:t/>
            </a:r>
            <a:br>
              <a:rPr lang="en-US" altLang="ko-KR" sz="5400" b="1" dirty="0">
                <a:latin typeface="배달의민족 주아"/>
              </a:rPr>
            </a:br>
            <a:r>
              <a:rPr lang="en-US" altLang="ko-KR" sz="3200" dirty="0">
                <a:latin typeface="배달의민족 주아"/>
              </a:rPr>
              <a:t>Ho</a:t>
            </a:r>
            <a:r>
              <a:rPr lang="ko-KR" altLang="en-US" sz="3200" dirty="0">
                <a:latin typeface="배달의민족 주아"/>
              </a:rPr>
              <a:t> </a:t>
            </a:r>
            <a:r>
              <a:rPr lang="en-US" altLang="ko-KR" sz="3200" dirty="0">
                <a:latin typeface="배달의민족 주아"/>
              </a:rPr>
              <a:t>Yeon Lee </a:t>
            </a:r>
            <a:r>
              <a:rPr lang="ko-KR" altLang="en-US" sz="3200" dirty="0" err="1">
                <a:latin typeface="배달의민족 주아"/>
              </a:rPr>
              <a:t>튜터</a:t>
            </a:r>
            <a:endParaRPr lang="ko-KR" altLang="en-US" sz="5400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F0FB4B-AB22-42DE-9ECC-29B516C525FA}"/>
              </a:ext>
            </a:extLst>
          </p:cNvPr>
          <p:cNvSpPr txBox="1"/>
          <p:nvPr/>
        </p:nvSpPr>
        <p:spPr>
          <a:xfrm>
            <a:off x="1407742" y="4949081"/>
            <a:ext cx="239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/>
              </a:rPr>
              <a:t>2018. 1. 16 </a:t>
            </a:r>
            <a:r>
              <a:rPr lang="ko-KR" altLang="en-US" dirty="0" smtClean="0">
                <a:latin typeface="배달의민족 주아"/>
              </a:rPr>
              <a:t>목 </a:t>
            </a:r>
            <a:r>
              <a:rPr lang="en-US" altLang="ko-KR" dirty="0" smtClean="0">
                <a:latin typeface="배달의민족 주아"/>
              </a:rPr>
              <a:t>17:10</a:t>
            </a:r>
            <a:endParaRPr lang="ko-KR" altLang="en-US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AD44A98-C420-4500-B6F1-32BF93CEEB2E}"/>
              </a:ext>
            </a:extLst>
          </p:cNvPr>
          <p:cNvSpPr/>
          <p:nvPr/>
        </p:nvSpPr>
        <p:spPr>
          <a:xfrm>
            <a:off x="759" y="6830378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4031903" y="7117989"/>
            <a:ext cx="1658267" cy="585195"/>
          </a:xfrm>
          <a:prstGeom prst="rect">
            <a:avLst/>
          </a:prstGeom>
        </p:spPr>
      </p:pic>
      <p:pic>
        <p:nvPicPr>
          <p:cNvPr id="38" name="그림 37" descr="클립아트이(가) 표시된 사진&#10;&#10;높은 신뢰도로 생성된 설명">
            <a:extLst>
              <a:ext uri="{FF2B5EF4-FFF2-40B4-BE49-F238E27FC236}">
                <a16:creationId xmlns="" xmlns:a16="http://schemas.microsoft.com/office/drawing/2014/main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79" y="7261902"/>
            <a:ext cx="942975" cy="38100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-545" y="6828963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1074B9B0-DB56-4131-B916-EDAD6F6869B4}"/>
              </a:ext>
            </a:extLst>
          </p:cNvPr>
          <p:cNvGrpSpPr/>
          <p:nvPr/>
        </p:nvGrpSpPr>
        <p:grpSpPr>
          <a:xfrm>
            <a:off x="5256039" y="-8421"/>
            <a:ext cx="7704856" cy="6848760"/>
            <a:chOff x="4167187" y="0"/>
            <a:chExt cx="7715250" cy="6858000"/>
          </a:xfrm>
        </p:grpSpPr>
        <p:pic>
          <p:nvPicPr>
            <p:cNvPr id="44" name="그림 43" descr="테이블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0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B031637-C69F-4B84-8C08-BEB5CCF3A973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634519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예상 포트폴리오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1" name="텍스트 개체 틀 18"/>
          <p:cNvSpPr txBox="1">
            <a:spLocks noGrp="1"/>
          </p:cNvSpPr>
          <p:nvPr>
            <p:ph type="title" idx="4294967295"/>
          </p:nvPr>
        </p:nvSpPr>
        <p:spPr>
          <a:xfrm>
            <a:off x="1172771" y="6874397"/>
            <a:ext cx="1525588" cy="30797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&lt;</a:t>
            </a:r>
            <a:r>
              <a:rPr lang="ko-KR" altLang="en-US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Twitter</a:t>
            </a:r>
            <a:r>
              <a:rPr lang="ko-KR" altLang="en-US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&gt;</a:t>
            </a:r>
            <a:endParaRPr lang="ko-KR" altLang="en-US" sz="2000" b="1" cap="none" dirty="0">
              <a:solidFill>
                <a:schemeClr val="tx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12" name="텍스트 개체 틀 18"/>
          <p:cNvSpPr txBox="1">
            <a:spLocks noGrp="1"/>
          </p:cNvSpPr>
          <p:nvPr>
            <p:ph type="title" idx="4294967295"/>
          </p:nvPr>
        </p:nvSpPr>
        <p:spPr>
          <a:xfrm>
            <a:off x="3784842" y="6874397"/>
            <a:ext cx="2606675" cy="30797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&lt;</a:t>
            </a:r>
            <a:r>
              <a:rPr lang="ko-KR" altLang="en-US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Eye in the sky weather &gt;</a:t>
            </a:r>
            <a:endParaRPr lang="ko-KR" altLang="en-US" sz="2000" b="1" cap="none" dirty="0">
              <a:solidFill>
                <a:schemeClr val="tx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13" name="텍스트 개체 틀 18"/>
          <p:cNvSpPr txBox="1">
            <a:spLocks noGrp="1"/>
          </p:cNvSpPr>
          <p:nvPr>
            <p:ph type="title" idx="4294967295"/>
          </p:nvPr>
        </p:nvSpPr>
        <p:spPr>
          <a:xfrm>
            <a:off x="6973869" y="6891443"/>
            <a:ext cx="2606675" cy="30797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&lt;</a:t>
            </a:r>
            <a:r>
              <a:rPr lang="ko-KR" altLang="en-US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b="1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브로콜리 </a:t>
            </a: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&gt;</a:t>
            </a:r>
            <a:r>
              <a:rPr lang="ko-KR" altLang="en-US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endParaRPr lang="ko-KR" altLang="en-US" sz="2000" b="1" cap="none" dirty="0">
              <a:solidFill>
                <a:schemeClr val="tx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14" name="텍스트 개체 틀 18"/>
          <p:cNvSpPr txBox="1">
            <a:spLocks noGrp="1"/>
          </p:cNvSpPr>
          <p:nvPr>
            <p:ph type="title" idx="4294967295"/>
          </p:nvPr>
        </p:nvSpPr>
        <p:spPr>
          <a:xfrm>
            <a:off x="9951983" y="6897227"/>
            <a:ext cx="2605087" cy="30797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&lt;</a:t>
            </a:r>
            <a:r>
              <a:rPr lang="ko-KR" altLang="en-US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000" b="1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Google Map</a:t>
            </a:r>
            <a:r>
              <a:rPr lang="ko-KR" altLang="en-US" sz="2000" b="1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&gt;</a:t>
            </a:r>
            <a:r>
              <a:rPr lang="ko-KR" altLang="en-US" sz="20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endParaRPr lang="ko-KR" altLang="en-US" sz="2000" b="1" cap="none" dirty="0">
              <a:solidFill>
                <a:schemeClr val="tx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194" y="1704408"/>
            <a:ext cx="2469209" cy="4847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4"/>
          <a:stretch/>
        </p:blipFill>
        <p:spPr>
          <a:xfrm>
            <a:off x="7037357" y="1859327"/>
            <a:ext cx="2687710" cy="45488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5" y="1918104"/>
            <a:ext cx="2787712" cy="44901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68" y="1929849"/>
            <a:ext cx="2797519" cy="44783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BBE448B9-067E-4A49-8BF2-9BBEE405C795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9425D4A-2A5F-414A-9657-C0C5DA1EDA81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634519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커리큘럼 </a:t>
            </a:r>
            <a:r>
              <a:rPr lang="en-US" altLang="ko-KR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-</a:t>
            </a: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 실전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title" idx="4294967295"/>
          </p:nvPr>
        </p:nvSpPr>
        <p:spPr>
          <a:xfrm>
            <a:off x="1081088" y="3162300"/>
            <a:ext cx="11879262" cy="2659063"/>
          </a:xfrm>
          <a:prstGeom prst="rect">
            <a:avLst/>
          </a:prstGeom>
        </p:spPr>
        <p:txBody>
          <a:bodyPr vert="horz" wrap="square" lIns="0" tIns="0" rIns="0" bIns="0" numCol="1" anchor="ctr">
            <a:spAutoFit/>
          </a:bodyPr>
          <a:lstStyle/>
          <a:p>
            <a:pPr algn="l" defTabSz="1193165" eaLnBrk="0"/>
            <a:r>
              <a:rPr lang="en-US" altLang="ko-KR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12</a:t>
            </a:r>
            <a:r>
              <a:rPr lang="ko-KR" altLang="en-US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20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어플리케이션 제작하기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1(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초안 제시 및 피드백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b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de-DE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de-DE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13</a:t>
            </a:r>
            <a:r>
              <a:rPr lang="ko-KR" altLang="en-US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20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어플리케이션 제작하기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2(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에러 디버깅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lang="ko-KR" altLang="en-US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20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앱 서명 및 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Google Play Store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에 업로드하기</a:t>
            </a:r>
            <a:endParaRPr lang="ko-KR" altLang="en-US" sz="2400" b="0" cap="none" dirty="0">
              <a:solidFill>
                <a:srgbClr val="3C3F4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8A2174B-B730-468C-AA43-A38CF9A2D678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3A9CD0F-1047-4A25-980C-C7913EE609A1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634519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커리큘럼 </a:t>
            </a:r>
            <a:r>
              <a:rPr lang="en-US" altLang="ko-KR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-</a:t>
            </a: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 심화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7" name="텍스트 개체 틀 4"/>
          <p:cNvSpPr txBox="1">
            <a:spLocks noGrp="1"/>
          </p:cNvSpPr>
          <p:nvPr>
            <p:ph type="title" idx="4294967295"/>
          </p:nvPr>
        </p:nvSpPr>
        <p:spPr>
          <a:xfrm>
            <a:off x="1081088" y="3716338"/>
            <a:ext cx="11879262" cy="1550987"/>
          </a:xfrm>
          <a:prstGeom prst="rect">
            <a:avLst/>
          </a:prstGeom>
        </p:spPr>
        <p:txBody>
          <a:bodyPr vert="horz" wrap="square" lIns="0" tIns="0" rIns="0" bIns="0" numCol="1" anchor="ctr">
            <a:spAutoFit/>
          </a:bodyPr>
          <a:lstStyle/>
          <a:p>
            <a:pPr algn="l" defTabSz="1193165" eaLnBrk="0"/>
            <a:r>
              <a:rPr lang="en-US" altLang="ko-KR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15</a:t>
            </a:r>
            <a:r>
              <a:rPr lang="ko-KR" altLang="en-US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20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안드로이드 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Push 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구현하기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en-US" altLang="ko-KR" sz="24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FireBase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서버 구축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b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de-DE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de-DE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16</a:t>
            </a:r>
            <a:r>
              <a:rPr lang="ko-KR" altLang="en-US" sz="32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20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Node.js, </a:t>
            </a:r>
            <a:r>
              <a:rPr lang="en-US" altLang="ko-KR" sz="24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Mysql</a:t>
            </a:r>
            <a:r>
              <a:rPr lang="ko-KR" altLang="en-US" sz="24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을 이용해 서버 구현하기</a:t>
            </a:r>
            <a:endParaRPr lang="ko-KR" altLang="en-US" sz="2400" b="0" cap="none" dirty="0">
              <a:solidFill>
                <a:srgbClr val="3C3F4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E4EEB51B-E2E3-4D36-B7BD-6788AF4EF6A7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5">
            <a:extLst>
              <a:ext uri="{FF2B5EF4-FFF2-40B4-BE49-F238E27FC236}">
                <a16:creationId xmlns="" xmlns:a16="http://schemas.microsoft.com/office/drawing/2014/main" id="{7C9A7D27-12F5-4EB5-A220-F27A29A1AC84}"/>
              </a:ext>
            </a:extLst>
          </p:cNvPr>
          <p:cNvSpPr txBox="1">
            <a:spLocks/>
          </p:cNvSpPr>
          <p:nvPr/>
        </p:nvSpPr>
        <p:spPr>
          <a:xfrm>
            <a:off x="868536" y="3590449"/>
            <a:ext cx="11254740" cy="739140"/>
          </a:xfrm>
          <a:prstGeom prst="rect">
            <a:avLst/>
          </a:prstGeom>
        </p:spPr>
        <p:txBody>
          <a:bodyPr vert="horz" wrap="square" lIns="0" tIns="0" rIns="0" bIns="0" numCol="1" rtlCol="0" anchor="t">
            <a:spAutoFit/>
          </a:bodyPr>
          <a:lstStyle>
            <a:lvl1pPr algn="ctr" defTabSz="9720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37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193165" eaLnBrk="0">
              <a:lnSpc>
                <a:spcPct val="100000"/>
              </a:lnSpc>
              <a:spcBef>
                <a:spcPts val="0"/>
              </a:spcBef>
            </a:pPr>
            <a:r>
              <a:rPr lang="ko-KR" altLang="en-US" sz="4800" b="1" spc="-120" dirty="0">
                <a:solidFill>
                  <a:srgbClr val="3C3F41"/>
                </a:solidFill>
                <a:latin typeface="배달의민족 주아" charset="0"/>
                <a:ea typeface="배달의민족 주아" charset="0"/>
              </a:rPr>
              <a:t>수업방향</a:t>
            </a:r>
            <a:endParaRPr lang="ko-KR" altLang="en-US" sz="4800" b="1" dirty="0">
              <a:solidFill>
                <a:srgbClr val="3C3F41"/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EA32E04-21EC-4933-B99E-574EBA534C99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634519" y="277495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수업방향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title" idx="4294967295"/>
          </p:nvPr>
        </p:nvSpPr>
        <p:spPr>
          <a:xfrm>
            <a:off x="1169360" y="3095625"/>
            <a:ext cx="10585450" cy="301625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algn="l" defTabSz="1193165" eaLnBrk="0"/>
            <a:r>
              <a:rPr lang="ko-KR" altLang="en-US" sz="2800" dirty="0"/>
              <a:t>◎  </a:t>
            </a:r>
            <a:r>
              <a:rPr lang="ko-KR" altLang="en-US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일방적인 수업을 </a:t>
            </a:r>
            <a:r>
              <a:rPr lang="ko-KR" altLang="en-US" sz="2800" b="1" dirty="0">
                <a:solidFill>
                  <a:srgbClr val="FF0000"/>
                </a:solidFill>
                <a:latin typeface="Yoon 윤고딕 520_TT" charset="0"/>
                <a:ea typeface="Yoon 윤고딕 520_TT" charset="0"/>
              </a:rPr>
              <a:t>지양</a:t>
            </a: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 소통하는 수업을 </a:t>
            </a:r>
            <a:r>
              <a:rPr lang="ko-KR" altLang="en-US" sz="2800" b="1" dirty="0">
                <a:solidFill>
                  <a:srgbClr val="00B0F0"/>
                </a:solidFill>
                <a:latin typeface="Yoon 윤고딕 520_TT" charset="0"/>
                <a:ea typeface="Yoon 윤고딕 520_TT" charset="0"/>
              </a:rPr>
              <a:t>지향</a:t>
            </a:r>
            <a:r>
              <a:rPr lang="ko-KR" altLang="en-US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합니다</a:t>
            </a: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.</a:t>
            </a:r>
            <a:b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</a:b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</a:b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</a:br>
            <a:r>
              <a:rPr lang="ko-KR" altLang="en-US" sz="2800" dirty="0"/>
              <a:t>◎  </a:t>
            </a:r>
            <a:r>
              <a:rPr lang="ko-KR" altLang="en-US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자유롭고 편안한 분위기에서 진행합니다</a:t>
            </a: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.</a:t>
            </a:r>
            <a:b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</a:b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</a:b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</a:br>
            <a:r>
              <a:rPr lang="ko-KR" altLang="en-US" sz="2800" dirty="0"/>
              <a:t>◎  </a:t>
            </a:r>
            <a:r>
              <a:rPr lang="ko-KR" altLang="en-US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코딩수업에 그치지 않고 전반적인 기술 동향도 알려드립니다</a:t>
            </a:r>
            <a:r>
              <a:rPr lang="en-US" altLang="ko-KR" sz="2800" dirty="0">
                <a:solidFill>
                  <a:schemeClr val="tx1"/>
                </a:solidFill>
                <a:latin typeface="Yoon 윤고딕 520_TT" charset="0"/>
                <a:ea typeface="Yoon 윤고딕 520_TT" charset="0"/>
              </a:rPr>
              <a:t>.</a:t>
            </a:r>
            <a:endParaRPr lang="ko-KR" altLang="en-US" sz="2800" b="0" cap="none" dirty="0">
              <a:solidFill>
                <a:schemeClr val="tx1"/>
              </a:solidFill>
              <a:latin typeface="Yoon 윤고딕 520_TT" charset="0"/>
              <a:ea typeface="Yoon 윤고딕 520_TT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43251FF-7796-4C04-AADE-8CCD30BB5B46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="" xmlns:a16="http://schemas.microsoft.com/office/drawing/2014/main" id="{D8E91581-3F01-410A-8EC3-342594336FE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8536" y="3590449"/>
            <a:ext cx="11254740" cy="73914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dirty="0">
                <a:solidFill>
                  <a:srgbClr val="3C3F41"/>
                </a:solidFill>
                <a:latin typeface="배달의민족 주아" charset="0"/>
                <a:ea typeface="배달의민족 주아" charset="0"/>
              </a:rPr>
              <a:t>기타</a:t>
            </a:r>
            <a:endParaRPr lang="ko-KR" altLang="en-US" sz="4800" b="1" cap="none" dirty="0">
              <a:solidFill>
                <a:srgbClr val="3C3F41"/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D9C1F84-5D1E-43E7-9E54-8B371773B3C8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659909" y="229322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준비물 </a:t>
            </a:r>
            <a:r>
              <a:rPr lang="en-US" altLang="ko-KR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&amp;</a:t>
            </a: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 주의사항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0" name="텍스트 개체 틀 4"/>
          <p:cNvSpPr txBox="1">
            <a:spLocks noGrp="1"/>
          </p:cNvSpPr>
          <p:nvPr>
            <p:ph type="title" idx="4294967295"/>
          </p:nvPr>
        </p:nvSpPr>
        <p:spPr>
          <a:xfrm>
            <a:off x="1449650" y="2879725"/>
            <a:ext cx="10585450" cy="344805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algn="l" defTabSz="1193165" eaLnBrk="0"/>
            <a:r>
              <a:rPr lang="ko-KR" altLang="en-US" sz="2800" dirty="0">
                <a:latin typeface="YDIYGO320" charset="-127"/>
                <a:ea typeface="YDIYGO320" charset="-127"/>
                <a:cs typeface="YDIYGO320" charset="-127"/>
              </a:rPr>
              <a:t>◉  </a:t>
            </a:r>
            <a:r>
              <a:rPr lang="ko-KR" altLang="en-US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아이폰을 쓰시는 분은 컴퓨터 가상머신으로 진행합니다</a:t>
            </a: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.</a:t>
            </a:r>
            <a:b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ko-KR" altLang="en-US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   </a:t>
            </a: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안드로이드 폰이 없다는 가정하에</a:t>
            </a: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ko-KR" altLang="en-US" sz="2800" dirty="0">
                <a:latin typeface="YDIYGO320" charset="-127"/>
                <a:ea typeface="YDIYGO320" charset="-127"/>
                <a:cs typeface="YDIYGO320" charset="-127"/>
              </a:rPr>
              <a:t>◉  안드로이드 케이블을 </a:t>
            </a:r>
            <a:r>
              <a:rPr lang="ko-KR" altLang="en-US" sz="2800" dirty="0">
                <a:solidFill>
                  <a:srgbClr val="FF0000"/>
                </a:solidFill>
                <a:latin typeface="YDIYGO320" charset="-127"/>
                <a:ea typeface="YDIYGO320" charset="-127"/>
                <a:cs typeface="YDIYGO320" charset="-127"/>
              </a:rPr>
              <a:t>꼭 </a:t>
            </a:r>
            <a:r>
              <a:rPr lang="ko-KR" altLang="en-US" sz="2800" dirty="0">
                <a:latin typeface="YDIYGO320" charset="-127"/>
                <a:ea typeface="YDIYGO320" charset="-127"/>
                <a:cs typeface="YDIYGO320" charset="-127"/>
              </a:rPr>
              <a:t>챙겨주세요</a:t>
            </a:r>
            <a:r>
              <a:rPr lang="en-US" altLang="ko-KR" sz="2800" dirty="0">
                <a:latin typeface="YDIYGO320" charset="-127"/>
                <a:ea typeface="YDIYGO320" charset="-127"/>
                <a:cs typeface="YDIYGO320" charset="-127"/>
              </a:rPr>
              <a:t>!</a:t>
            </a: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80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ko-KR" altLang="en-US" sz="2800" dirty="0">
                <a:latin typeface="YDIYGO320" charset="-127"/>
                <a:ea typeface="YDIYGO320" charset="-127"/>
                <a:cs typeface="YDIYGO320" charset="-127"/>
              </a:rPr>
              <a:t>◉  볼일이 있으시면 수업도중 나가셔도 상관없습니다</a:t>
            </a:r>
            <a:r>
              <a:rPr lang="en-US" altLang="ko-KR" sz="2800" dirty="0"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lang="ko-KR" altLang="en-US" sz="2800" b="0" cap="none" dirty="0">
              <a:solidFill>
                <a:schemeClr val="tx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1357362-B8C5-4697-8BC4-EC1431DEA886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1079500" y="2910923"/>
            <a:ext cx="10811510" cy="3858260"/>
          </a:xfrm>
          <a:prstGeom prst="roundRect">
            <a:avLst>
              <a:gd name="adj" fmla="val 7680"/>
            </a:avLst>
          </a:prstGeom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0" y="-483813"/>
            <a:ext cx="4155440" cy="4460240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1737882" y="4332053"/>
            <a:ext cx="10153128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algn="ctr" defTabSz="508000"/>
            <a:r>
              <a:rPr lang="ko-KR" altLang="en-US" sz="400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이호연 </a:t>
            </a:r>
            <a:r>
              <a:rPr lang="ko-KR" altLang="en-US" sz="400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튜터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 : 010-5608-0230</a:t>
            </a: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4000" b="0" cap="none" dirty="0" smtClean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3626319" y="5195679"/>
            <a:ext cx="5642942" cy="10160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배달의민족 주아" charset="0"/>
                <a:ea typeface="배달의민족 주아" charset="0"/>
              </a:rPr>
              <a:t>Thank You!</a:t>
            </a:r>
            <a:endParaRPr lang="ko-KR" altLang="en-US" sz="5400" b="1" cap="none" dirty="0">
              <a:solidFill>
                <a:schemeClr val="bg1"/>
              </a:solidFill>
              <a:latin typeface="배달의민족 주아" charset="0"/>
              <a:ea typeface="배달의민족 주아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3599855" y="3095923"/>
            <a:ext cx="6142990" cy="10166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0" cap="none" dirty="0">
                <a:latin typeface="배달의민족 주아"/>
                <a:ea typeface="배달의민족 주아" charset="0"/>
              </a:rPr>
              <a:t>Orientatio</a:t>
            </a:r>
            <a:r>
              <a:rPr lang="en-US" altLang="ko-KR" sz="9600" b="0" cap="none" dirty="0">
                <a:latin typeface="배달의민족 주아" charset="0"/>
                <a:ea typeface="배달의민족 주아" charset="0"/>
              </a:rPr>
              <a:t>n</a:t>
            </a:r>
            <a:endParaRPr lang="ko-KR" altLang="en-US" sz="9600" b="0" cap="none" dirty="0"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 noGrp="1"/>
          </p:cNvSpPr>
          <p:nvPr>
            <p:ph type="ctrTitle"/>
          </p:nvPr>
        </p:nvSpPr>
        <p:spPr>
          <a:xfrm>
            <a:off x="868536" y="3590449"/>
            <a:ext cx="11254740" cy="739140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spc="-120" dirty="0">
                <a:solidFill>
                  <a:srgbClr val="3C3F41"/>
                </a:solidFill>
                <a:latin typeface="배달의민족 주아" charset="0"/>
                <a:ea typeface="배달의민족 주아" charset="0"/>
              </a:rPr>
              <a:t>튜터 소개</a:t>
            </a:r>
            <a:endParaRPr lang="ko-KR" altLang="en-US" sz="4800" b="1" cap="none" dirty="0">
              <a:solidFill>
                <a:srgbClr val="3C3F4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4B59F9B-845D-488E-A1A0-ED88446AE830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C3F41"/>
              </a:solidFill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761498" y="303425"/>
            <a:ext cx="11178302" cy="5539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튜터소개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17" name="텍스트 개체 틀 16"/>
          <p:cNvSpPr txBox="1">
            <a:spLocks noGrp="1"/>
          </p:cNvSpPr>
          <p:nvPr>
            <p:ph type="title" idx="4294967295"/>
          </p:nvPr>
        </p:nvSpPr>
        <p:spPr>
          <a:xfrm>
            <a:off x="4535959" y="2336800"/>
            <a:ext cx="8067675" cy="406241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現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</a:t>
            </a:r>
            <a:r>
              <a:rPr lang="ko-KR" altLang="en-US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연세대학교 기계공학과 </a:t>
            </a:r>
            <a:r>
              <a:rPr lang="en-US" altLang="ko-KR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現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</a:t>
            </a:r>
            <a:r>
              <a:rPr lang="en-US" altLang="ko-KR" sz="2000" b="1" u="sng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Tomorrance</a:t>
            </a:r>
            <a:r>
              <a:rPr lang="en-US" altLang="ko-KR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(3D </a:t>
            </a:r>
            <a:r>
              <a:rPr lang="ko-KR" altLang="en-US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디스플레이 </a:t>
            </a:r>
            <a:r>
              <a:rPr lang="ko-KR" altLang="en-US" sz="2000" b="1" u="sng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스타트업</a:t>
            </a:r>
            <a:r>
              <a:rPr lang="en-US" altLang="ko-KR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</a:t>
            </a:r>
            <a:r>
              <a:rPr lang="ko-KR" altLang="en-US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데이터 과학</a:t>
            </a:r>
            <a:r>
              <a:rPr lang="en-US" altLang="ko-KR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/</a:t>
            </a:r>
            <a:r>
              <a:rPr lang="ko-KR" altLang="en-US" sz="20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웹 개발자 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前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</a:t>
            </a: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홈클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스타트업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</a:t>
            </a: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안드로이드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/IOS </a:t>
            </a: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개발자</a:t>
            </a:r>
            <a: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ko-KR" altLang="en-US" sz="20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-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태그솔루션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스타트업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웹 개발 자문</a:t>
            </a:r>
            <a:b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- 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모바일 밸류업 안드로이드 앱 개발대회 우수상 </a:t>
            </a:r>
            <a:b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- T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아카데미 백엔드 전문가과정 </a:t>
            </a:r>
            <a:r>
              <a:rPr lang="en-US" altLang="ko-KR" sz="1600" b="1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Node.js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과정 수료</a:t>
            </a:r>
            <a:b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-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과외전용 어플리케이션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,‘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클래스업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’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아웃소싱 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과외왕 납품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-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트라우마 치료 어플리케이션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‘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힐러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’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아웃소싱 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서울대 의과대학 납품</a:t>
            </a: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- </a:t>
            </a:r>
            <a:r>
              <a:rPr lang="ko-KR" altLang="en-US" sz="1600" b="1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외주 및 프로젝트 경력 </a:t>
            </a:r>
            <a:r>
              <a:rPr lang="ko-KR" altLang="en-US" sz="1600" b="1" u="sng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多</a:t>
            </a:r>
            <a:endParaRPr lang="ko-KR" altLang="en-US" sz="2000" b="1" cap="none" dirty="0">
              <a:solidFill>
                <a:srgbClr val="3C3F4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22" name="텍스트 개체 틀 18"/>
          <p:cNvSpPr txBox="1">
            <a:spLocks noGrp="1"/>
          </p:cNvSpPr>
          <p:nvPr>
            <p:ph type="title" idx="4294967295"/>
          </p:nvPr>
        </p:nvSpPr>
        <p:spPr>
          <a:xfrm>
            <a:off x="891024" y="6740525"/>
            <a:ext cx="2735263" cy="43021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cap="none" spc="-12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이호연 튜터</a:t>
            </a:r>
            <a:endParaRPr lang="ko-KR" altLang="en-US" sz="2800" b="1" cap="none" dirty="0">
              <a:solidFill>
                <a:srgbClr val="3C3F4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8" y="1725672"/>
            <a:ext cx="3217757" cy="482663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59F52C6F-ACF1-4B7A-AEBE-C3A506D659F0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ctrTitle"/>
          </p:nvPr>
        </p:nvSpPr>
        <p:spPr>
          <a:xfrm>
            <a:off x="1620044" y="3527971"/>
            <a:ext cx="9720263" cy="73866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cap="none" spc="-120" dirty="0">
                <a:solidFill>
                  <a:srgbClr val="3C3F41"/>
                </a:solidFill>
                <a:latin typeface="배달의민족 주아" charset="0"/>
                <a:ea typeface="배달의민족 주아" charset="0"/>
              </a:rPr>
              <a:t>안드로이드</a:t>
            </a:r>
            <a:endParaRPr lang="ko-KR" altLang="en-US" sz="4800" b="1" cap="none" dirty="0">
              <a:solidFill>
                <a:srgbClr val="3C3F4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AA7FC7A-C249-4A29-8DD8-33B59A65B653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C3F41"/>
              </a:solidFill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575519" y="229500"/>
            <a:ext cx="11178302" cy="5539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안드로이드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25" name="텍스트 개체 틀 18"/>
          <p:cNvSpPr txBox="1">
            <a:spLocks noGrp="1"/>
          </p:cNvSpPr>
          <p:nvPr>
            <p:ph type="title" idx="4294967295"/>
          </p:nvPr>
        </p:nvSpPr>
        <p:spPr>
          <a:xfrm>
            <a:off x="3908424" y="6242843"/>
            <a:ext cx="5143500" cy="43021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&lt;</a:t>
            </a:r>
            <a:r>
              <a:rPr lang="ko-KR" altLang="en-US" sz="28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 네이티브 어플리케이션 </a:t>
            </a:r>
            <a:r>
              <a:rPr lang="en-US" altLang="ko-KR" sz="2800" b="1" cap="none" spc="-120" dirty="0">
                <a:solidFill>
                  <a:schemeClr val="tx1"/>
                </a:solidFill>
                <a:latin typeface="YDIYGO320" charset="-127"/>
                <a:ea typeface="YDIYGO320" charset="-127"/>
                <a:cs typeface="YDIYGO320" charset="-127"/>
              </a:rPr>
              <a:t>&gt;</a:t>
            </a:r>
            <a:endParaRPr lang="ko-KR" altLang="en-US" sz="2800" b="1" cap="none" dirty="0">
              <a:solidFill>
                <a:schemeClr val="tx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1BC53FFF-3B21-453C-A6B8-363652DF842D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D4451EE-4D7B-403D-A2C5-A5338799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37" y="2048681"/>
            <a:ext cx="3822675" cy="382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ctrTitle"/>
          </p:nvPr>
        </p:nvSpPr>
        <p:spPr>
          <a:xfrm>
            <a:off x="1644675" y="3527971"/>
            <a:ext cx="9720263" cy="738664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800" b="1" cap="none" spc="-120" dirty="0">
                <a:solidFill>
                  <a:srgbClr val="3C3F41"/>
                </a:solidFill>
                <a:latin typeface="배달의민족 주아" charset="0"/>
                <a:ea typeface="배달의민족 주아" charset="0"/>
              </a:rPr>
              <a:t>커리큘럼</a:t>
            </a:r>
            <a:endParaRPr lang="ko-KR" altLang="en-US" sz="4800" b="1" cap="none" dirty="0">
              <a:solidFill>
                <a:srgbClr val="3C3F41"/>
              </a:solidFill>
              <a:latin typeface="배달의민족 주아" charset="0"/>
              <a:ea typeface="배달의민족 주아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34A7F5E-801D-4C68-B580-FE643288465F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575519" y="235188"/>
            <a:ext cx="11178302" cy="5539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커리큘럼 </a:t>
            </a:r>
            <a:r>
              <a:rPr lang="en-US" altLang="ko-KR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-</a:t>
            </a: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 기초 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402EFFB-5310-4294-821B-DE809B38EA7A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4">
            <a:extLst>
              <a:ext uri="{FF2B5EF4-FFF2-40B4-BE49-F238E27FC236}">
                <a16:creationId xmlns="" xmlns:a16="http://schemas.microsoft.com/office/drawing/2014/main" id="{134DFF7C-E919-431C-A720-47CF776ECE4E}"/>
              </a:ext>
            </a:extLst>
          </p:cNvPr>
          <p:cNvSpPr txBox="1">
            <a:spLocks/>
          </p:cNvSpPr>
          <p:nvPr/>
        </p:nvSpPr>
        <p:spPr>
          <a:xfrm>
            <a:off x="1079575" y="2704995"/>
            <a:ext cx="12587287" cy="3323987"/>
          </a:xfrm>
          <a:prstGeom prst="rect">
            <a:avLst/>
          </a:prstGeom>
          <a:noFill/>
        </p:spPr>
        <p:txBody>
          <a:bodyPr vert="horz" wrap="square" lIns="0" tIns="0" rIns="0" bIns="0" numCol="1" rtlCol="0" anchor="t">
            <a:spAutoFit/>
          </a:bodyPr>
          <a:lstStyle>
            <a:lvl1pPr algn="l" defTabSz="9720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7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en-US" altLang="ko-KR" sz="2000" b="1" dirty="0">
                <a:latin typeface="YDIYGO320" charset="-127"/>
                <a:ea typeface="YDIYGO320" charset="-127"/>
                <a:cs typeface="YDIYGO320" charset="-127"/>
              </a:rPr>
              <a:t>  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Orientation, Java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강좌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   </a:t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2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en-US" altLang="ko-KR" sz="2000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Java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강좌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IDE(Android Studio)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설치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Android Structure and Build Process </a:t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3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en-US" altLang="ko-KR" sz="2000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디자인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1(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ConstrainLayout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RelativeLayout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LinearLayout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Button, 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TextView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EditText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           뷰 이벤트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리스너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작성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4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20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Intent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를 이용한 화면전환 및 데이터 통신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Life Cycle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이해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5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2000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백그라운드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스레드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이용하기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4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대 </a:t>
            </a:r>
            <a:r>
              <a:rPr lang="ko-KR" altLang="en-US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컴퍼넌트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이해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0CDDBB6-7512-4C03-9E25-9912CEF51151}"/>
              </a:ext>
            </a:extLst>
          </p:cNvPr>
          <p:cNvSpPr/>
          <p:nvPr/>
        </p:nvSpPr>
        <p:spPr>
          <a:xfrm>
            <a:off x="-10790" y="-32643"/>
            <a:ext cx="12981930" cy="108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 txBox="1">
            <a:spLocks noGrp="1"/>
          </p:cNvSpPr>
          <p:nvPr>
            <p:ph type="title"/>
          </p:nvPr>
        </p:nvSpPr>
        <p:spPr>
          <a:xfrm>
            <a:off x="575519" y="229322"/>
            <a:ext cx="5180330" cy="55435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0" indent="0" algn="l" defTabSz="119316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커리큘럼 </a:t>
            </a:r>
            <a:r>
              <a:rPr lang="en-US" altLang="ko-KR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-</a:t>
            </a:r>
            <a:r>
              <a:rPr lang="ko-KR" altLang="en-US" sz="3600" b="1" cap="none" spc="-120" dirty="0">
                <a:solidFill>
                  <a:srgbClr val="3C3F41"/>
                </a:solidFill>
                <a:latin typeface="Yoon 윤고딕 520_TT" charset="0"/>
                <a:ea typeface="Yoon 윤고딕 520_TT" charset="0"/>
              </a:rPr>
              <a:t> 응용</a:t>
            </a:r>
            <a:endParaRPr lang="ko-KR" altLang="en-US" sz="3600" b="1" cap="none" dirty="0">
              <a:solidFill>
                <a:srgbClr val="3C3F41"/>
              </a:solidFill>
              <a:latin typeface="Yoon 윤고딕 520_TT" charset="0"/>
              <a:ea typeface="Yoon 윤고딕 520_TT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title" idx="4294967295"/>
          </p:nvPr>
        </p:nvSpPr>
        <p:spPr>
          <a:xfrm>
            <a:off x="1079575" y="2705100"/>
            <a:ext cx="12096750" cy="3711575"/>
          </a:xfrm>
          <a:prstGeom prst="rect">
            <a:avLst/>
          </a:prstGeom>
        </p:spPr>
        <p:txBody>
          <a:bodyPr vert="horz" wrap="square" lIns="0" tIns="0" rIns="0" bIns="0" numCol="1" anchor="ctr">
            <a:spAutoFit/>
          </a:bodyPr>
          <a:lstStyle/>
          <a:p>
            <a:pPr algn="l" defTabSz="1193165" eaLnBrk="0"/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6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1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 </a:t>
            </a:r>
            <a:r>
              <a:rPr lang="ko-KR" altLang="de-DE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커스텀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de-DE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뷰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de-DE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디자인하기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de-DE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Theme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</a:t>
            </a:r>
            <a:r>
              <a:rPr lang="de-DE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Drawable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), </a:t>
            </a:r>
            <a:r>
              <a:rPr lang="ko-KR" altLang="de-DE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웹앱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de-DE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만들기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de-DE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WebView</a:t>
            </a: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de-DE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7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1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간단한 트위터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만들어보기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(+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인스타그램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 (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Listview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, Custom 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Listview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8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1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회원가입 창 만들어보기 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(Fragment, 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ViewPager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9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1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 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날씨를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받아와서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출력하는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HTTP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통신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앱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만들기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(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HTTPUrlConnection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10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1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커스텀 지도 만들어보기 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(Google Map API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사용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), 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Github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라이브러리 이용하기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/>
            </a:r>
            <a:b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</a:br>
            <a:r>
              <a:rPr lang="en-US" altLang="ko-KR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11</a:t>
            </a:r>
            <a:r>
              <a:rPr lang="ko-KR" altLang="en-US" sz="2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주차</a:t>
            </a:r>
            <a:r>
              <a:rPr lang="ko-KR" altLang="en-US" sz="1800" b="1" dirty="0">
                <a:solidFill>
                  <a:srgbClr val="F0C3CA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네이버 로그인 앱 </a:t>
            </a:r>
            <a:r>
              <a:rPr lang="ko-KR" altLang="en-US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만들어보기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(</a:t>
            </a:r>
            <a:r>
              <a:rPr lang="en-US" altLang="ko-KR" sz="2000" dirty="0" err="1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Naver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 Login API </a:t>
            </a:r>
            <a:r>
              <a:rPr lang="ko-KR" altLang="en-US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사용</a:t>
            </a:r>
            <a:r>
              <a:rPr lang="en-US" altLang="ko-KR" sz="2000" dirty="0">
                <a:solidFill>
                  <a:srgbClr val="3C3F41"/>
                </a:solidFill>
                <a:latin typeface="YDIYGO320" charset="-127"/>
                <a:ea typeface="YDIYGO320" charset="-127"/>
                <a:cs typeface="YDIYGO320" charset="-127"/>
              </a:rPr>
              <a:t>)</a:t>
            </a:r>
            <a:endParaRPr lang="ko-KR" altLang="en-US" sz="2000" b="0" cap="none" dirty="0">
              <a:solidFill>
                <a:srgbClr val="3C3F41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33BAC27-C4B1-4D24-A39E-21508F9C96F5}"/>
              </a:ext>
            </a:extLst>
          </p:cNvPr>
          <p:cNvCxnSpPr>
            <a:cxnSpLocks/>
          </p:cNvCxnSpPr>
          <p:nvPr/>
        </p:nvCxnSpPr>
        <p:spPr>
          <a:xfrm flipV="1">
            <a:off x="-36180" y="1045641"/>
            <a:ext cx="12996530" cy="11376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Pages>9</Pages>
  <Words>129</Words>
  <Characters>0</Characters>
  <Application>Microsoft Macintosh PowerPoint</Application>
  <DocSecurity>0</DocSecurity>
  <PresentationFormat>사용자 지정</PresentationFormat>
  <Lines>0</Lines>
  <Paragraphs>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배달의민족 주아</vt:lpstr>
      <vt:lpstr>YDIYGO320</vt:lpstr>
      <vt:lpstr>Yoon 윤고딕 520_TT</vt:lpstr>
      <vt:lpstr>Arial</vt:lpstr>
      <vt:lpstr>Office 테마</vt:lpstr>
      <vt:lpstr>Android  개발 스쿨  O.T  Ho Yeon Lee 튜터</vt:lpstr>
      <vt:lpstr>PowerPoint 프레젠테이션</vt:lpstr>
      <vt:lpstr>튜터 소개</vt:lpstr>
      <vt:lpstr>튜터소개</vt:lpstr>
      <vt:lpstr>안드로이드</vt:lpstr>
      <vt:lpstr>안드로이드</vt:lpstr>
      <vt:lpstr>커리큘럼</vt:lpstr>
      <vt:lpstr>커리큘럼 - 기초 </vt:lpstr>
      <vt:lpstr>커리큘럼 - 응용</vt:lpstr>
      <vt:lpstr>예상 포트폴리오</vt:lpstr>
      <vt:lpstr>커리큘럼 - 실전</vt:lpstr>
      <vt:lpstr>커리큘럼 - 심화</vt:lpstr>
      <vt:lpstr>PowerPoint 프레젠테이션</vt:lpstr>
      <vt:lpstr>수업방향</vt:lpstr>
      <vt:lpstr>기타</vt:lpstr>
      <vt:lpstr>준비물 &amp; 주의사항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선주</dc:creator>
  <cp:lastModifiedBy>이호연</cp:lastModifiedBy>
  <cp:revision>37</cp:revision>
  <cp:lastPrinted>2017-12-17T16:02:37Z</cp:lastPrinted>
  <dcterms:modified xsi:type="dcterms:W3CDTF">2018-01-16T03:03:02Z</dcterms:modified>
</cp:coreProperties>
</file>