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4"/>
    <p:restoredTop sz="94630"/>
  </p:normalViewPr>
  <p:slideViewPr>
    <p:cSldViewPr snapToGrid="0" snapToObjects="1" showGuides="1">
      <p:cViewPr varScale="1">
        <p:scale>
          <a:sx n="64" d="100"/>
          <a:sy n="64" d="100"/>
        </p:scale>
        <p:origin x="18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2018. 1. 19.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</a:t>
            </a:r>
            <a:r>
              <a:rPr lang="ko-KR" altLang="en-US" sz="3464" b="1" dirty="0" smtClean="0">
                <a:latin typeface="배달의민족 주아"/>
              </a:rPr>
              <a:t>스쿨</a:t>
            </a:r>
            <a:r>
              <a:rPr lang="en-US" altLang="ko-KR" sz="3464" b="1" dirty="0" smtClean="0">
                <a:latin typeface="배달의민족 주아"/>
              </a:rPr>
              <a:t/>
            </a:r>
            <a:br>
              <a:rPr lang="en-US" altLang="ko-KR" sz="3464" b="1" dirty="0" smtClean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DAY3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2018. 1. </a:t>
            </a:r>
            <a:r>
              <a:rPr lang="en-US" altLang="ko-KR" sz="1559" dirty="0" smtClean="0">
                <a:latin typeface="배달의민족 주아"/>
              </a:rPr>
              <a:t>23</a:t>
            </a:r>
            <a:r>
              <a:rPr lang="en-US" altLang="ko-KR" sz="1559" dirty="0" smtClean="0">
                <a:latin typeface="배달의민족 주아"/>
              </a:rPr>
              <a:t> </a:t>
            </a:r>
            <a:r>
              <a:rPr lang="ko-KR" altLang="en-US" sz="1559" dirty="0" smtClean="0">
                <a:latin typeface="배달의민족 주아"/>
              </a:rPr>
              <a:t>화</a:t>
            </a:r>
            <a:r>
              <a:rPr lang="ko-KR" altLang="en-US" sz="1559" dirty="0" smtClean="0">
                <a:latin typeface="배달의민족 주아"/>
              </a:rPr>
              <a:t> </a:t>
            </a:r>
            <a:r>
              <a:rPr lang="en-US" altLang="ko-KR" sz="1559" dirty="0" smtClean="0">
                <a:latin typeface="배달의민족 주아"/>
              </a:rPr>
              <a:t>17:00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38" name="그림 37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xmlns="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77" y="6288117"/>
            <a:ext cx="816527" cy="32991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44" name="그림 43" descr="테이블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2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반복문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0112" y="1848967"/>
            <a:ext cx="11231775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조건에 따라서 반복이 진행된다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kumimoji="1"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31526" y="3644444"/>
            <a:ext cx="3762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while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7566" y="3644444"/>
            <a:ext cx="2442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기본 형식 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863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반복문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31526" y="1554387"/>
            <a:ext cx="3762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while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7566" y="1554387"/>
            <a:ext cx="2442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기본 형식 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-625075" y="4289873"/>
            <a:ext cx="58190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조건문을 </a:t>
            </a:r>
            <a:r>
              <a:rPr kumimoji="1"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확인한다</a:t>
            </a:r>
            <a:endParaRPr kumimoji="1"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3931526" y="3886269"/>
            <a:ext cx="6703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r>
              <a:rPr kumimoji="1"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r>
              <a:rPr kumimoji="1"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kumimoji="1"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실행코드 실행</a:t>
            </a:r>
            <a:endParaRPr kumimoji="1"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kumimoji="1" lang="en-US" altLang="ko-K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alse</a:t>
            </a:r>
            <a:r>
              <a:rPr kumimoji="1"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-&gt; while</a:t>
            </a:r>
            <a:r>
              <a:rPr kumimoji="1"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 종료</a:t>
            </a:r>
            <a:endParaRPr kumimoji="1"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518452" y="4289873"/>
            <a:ext cx="413074" cy="24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518452" y="4684165"/>
            <a:ext cx="413074" cy="1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/>
          <p:cNvCxnSpPr/>
          <p:nvPr/>
        </p:nvCxnSpPr>
        <p:spPr>
          <a:xfrm rot="10800000">
            <a:off x="2434869" y="3846512"/>
            <a:ext cx="5438377" cy="403604"/>
          </a:xfrm>
          <a:prstGeom prst="bentConnector3">
            <a:avLst>
              <a:gd name="adj1" fmla="val -22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1" idx="0"/>
          </p:cNvCxnSpPr>
          <p:nvPr/>
        </p:nvCxnSpPr>
        <p:spPr>
          <a:xfrm flipH="1">
            <a:off x="2284469" y="3886269"/>
            <a:ext cx="150399" cy="40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5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반복문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2495989" y="1994144"/>
            <a:ext cx="7168694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+mj-lt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nt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 a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=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0;</a:t>
            </a:r>
            <a:endParaRPr kumimoji="1" lang="en-US" altLang="ko-KR" sz="2800" dirty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while ( a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&lt;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10 ) {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    </a:t>
            </a:r>
            <a:r>
              <a:rPr kumimoji="1"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(“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얼마나 반복될까요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?”);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    a++;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}</a:t>
            </a:r>
            <a:endParaRPr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1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반복문의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break &amp; continue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639995" y="2521059"/>
            <a:ext cx="112694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break : 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반복문을 즉시 종료하라는 명령어</a:t>
            </a:r>
            <a:endParaRPr kumimoji="1"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continue :</a:t>
            </a:r>
            <a:r>
              <a:rPr kumimoji="1" lang="ko-KR" altLang="en-US" sz="2800" dirty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뒤의 실행코드를 스킵하고 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즉시 조건을 확인하라는 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명령어</a:t>
            </a:r>
            <a:endParaRPr kumimoji="1"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14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반복문의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break &amp; continue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248181" y="948690"/>
            <a:ext cx="57211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+mj-lt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nt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 a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=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0;</a:t>
            </a:r>
            <a:endParaRPr kumimoji="1" lang="en-US" altLang="ko-KR" sz="2800" dirty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while ( a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&lt;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10 ) {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	if(a &lt; 5){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		break;</a:t>
            </a:r>
            <a:endParaRPr kumimoji="1" lang="en-US" altLang="ko-KR" sz="2800" dirty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+mj-lt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a++;	</a:t>
            </a:r>
            <a:endParaRPr kumimoji="1"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 err="1" smtClean="0"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800" dirty="0" smtClean="0">
                <a:ea typeface="Nanum Gothic" charset="-127"/>
                <a:cs typeface="Nanum Gothic" charset="-127"/>
              </a:rPr>
              <a:t>(“a</a:t>
            </a:r>
            <a:r>
              <a:rPr kumimoji="1" lang="ko-KR" altLang="en-US" sz="2800" dirty="0" smtClean="0">
                <a:ea typeface="Nanum Gothic" charset="-127"/>
                <a:cs typeface="Nanum Gothic" charset="-127"/>
              </a:rPr>
              <a:t>의 값은</a:t>
            </a:r>
            <a:r>
              <a:rPr kumimoji="1" lang="en-US" altLang="ko-KR" sz="2800" dirty="0" smtClean="0">
                <a:ea typeface="Nanum Gothic" charset="-127"/>
                <a:cs typeface="Nanum Gothic" charset="-127"/>
              </a:rPr>
              <a:t>?</a:t>
            </a:r>
            <a:r>
              <a:rPr kumimoji="1" lang="ko-KR" altLang="en-US" sz="2800" dirty="0" smtClean="0"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smtClean="0">
                <a:ea typeface="Nanum Gothic" charset="-127"/>
                <a:cs typeface="Nanum Gothic" charset="-127"/>
              </a:rPr>
              <a:t>”+</a:t>
            </a:r>
            <a:r>
              <a:rPr kumimoji="1" lang="en-US" altLang="ko-KR" sz="2800" dirty="0">
                <a:ea typeface="Nanum Gothic" charset="-127"/>
                <a:cs typeface="Nanum Gothic" charset="-127"/>
              </a:rPr>
              <a:t>a</a:t>
            </a:r>
            <a:r>
              <a:rPr kumimoji="1" lang="en-US" altLang="ko-KR" sz="2800" dirty="0" smtClean="0">
                <a:ea typeface="Nanum Gothic" charset="-127"/>
                <a:cs typeface="Nanum Gothic" charset="-127"/>
              </a:rPr>
              <a:t>);</a:t>
            </a:r>
            <a:endParaRPr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6080336" y="915276"/>
            <a:ext cx="57211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+mj-lt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nt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 a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=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0;</a:t>
            </a:r>
            <a:endParaRPr kumimoji="1" lang="en-US" altLang="ko-KR" sz="2800" dirty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while ( a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&lt;</a:t>
            </a:r>
            <a:r>
              <a:rPr kumimoji="1" lang="ko-KR" altLang="en-US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10 ) {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	if(a &lt; 5){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		continue;</a:t>
            </a:r>
            <a:endParaRPr kumimoji="1" lang="en-US" altLang="ko-KR" sz="2800" dirty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	}	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+mj-lt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a++;</a:t>
            </a:r>
            <a:endParaRPr kumimoji="1"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dirty="0" smtClean="0">
                <a:latin typeface="+mj-lt"/>
                <a:ea typeface="Nanum Gothic" charset="-127"/>
                <a:cs typeface="Nanum Gothic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 err="1" smtClean="0"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800" dirty="0" smtClean="0">
                <a:ea typeface="Nanum Gothic" charset="-127"/>
                <a:cs typeface="Nanum Gothic" charset="-127"/>
              </a:rPr>
              <a:t>(“a</a:t>
            </a:r>
            <a:r>
              <a:rPr kumimoji="1" lang="ko-KR" altLang="en-US" sz="2800" dirty="0" smtClean="0">
                <a:ea typeface="Nanum Gothic" charset="-127"/>
                <a:cs typeface="Nanum Gothic" charset="-127"/>
              </a:rPr>
              <a:t>의 값은</a:t>
            </a:r>
            <a:r>
              <a:rPr kumimoji="1" lang="en-US" altLang="ko-KR" sz="2800" dirty="0" smtClean="0">
                <a:ea typeface="Nanum Gothic" charset="-127"/>
                <a:cs typeface="Nanum Gothic" charset="-127"/>
              </a:rPr>
              <a:t>?</a:t>
            </a:r>
            <a:r>
              <a:rPr kumimoji="1" lang="ko-KR" altLang="en-US" sz="2800" dirty="0" smtClean="0"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800" dirty="0" smtClean="0">
                <a:ea typeface="Nanum Gothic" charset="-127"/>
                <a:cs typeface="Nanum Gothic" charset="-127"/>
              </a:rPr>
              <a:t>”+</a:t>
            </a:r>
            <a:r>
              <a:rPr kumimoji="1" lang="en-US" altLang="ko-KR" sz="2800" dirty="0">
                <a:ea typeface="Nanum Gothic" charset="-127"/>
                <a:cs typeface="Nanum Gothic" charset="-127"/>
              </a:rPr>
              <a:t>a</a:t>
            </a:r>
            <a:r>
              <a:rPr kumimoji="1" lang="en-US" altLang="ko-KR" sz="2800" dirty="0" smtClean="0">
                <a:ea typeface="Nanum Gothic" charset="-127"/>
                <a:cs typeface="Nanum Gothic" charset="-127"/>
              </a:rPr>
              <a:t>);</a:t>
            </a:r>
            <a:endParaRPr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31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반복문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0112" y="1848967"/>
            <a:ext cx="1123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비슷하게 조건에 따라서 반복이 진행된다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kumimoji="1"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31526" y="3644444"/>
            <a:ext cx="73195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for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변수 선언</a:t>
            </a:r>
            <a:r>
              <a:rPr lang="en-US" altLang="ko-KR" sz="2800" b="1" dirty="0" smtClean="0"/>
              <a:t>;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;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증가연산자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endParaRPr lang="en-US" altLang="ko-KR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7566" y="3644444"/>
            <a:ext cx="2442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기본 형식 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976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반복문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57491" y="1378320"/>
            <a:ext cx="73195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for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= 0 ;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&lt; 10 ;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++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endParaRPr lang="en-US" altLang="ko-KR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7566" y="1378320"/>
            <a:ext cx="2442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예시 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1808921" y="3816720"/>
            <a:ext cx="7510389" cy="2670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=0</a:t>
            </a:r>
            <a:r>
              <a:rPr kumimoji="1" lang="ko-KR" altLang="en-US" dirty="0" smtClean="0"/>
              <a:t>이 선언된다</a:t>
            </a:r>
            <a:endParaRPr kumimoji="1"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b="1" dirty="0" smtClean="0">
                <a:solidFill>
                  <a:srgbClr val="002060"/>
                </a:solidFill>
              </a:rPr>
              <a:t>두번째 조건문인 </a:t>
            </a:r>
            <a:r>
              <a:rPr kumimoji="1" lang="en-US" altLang="ko-KR" sz="2000" b="1" dirty="0" err="1" smtClean="0">
                <a:solidFill>
                  <a:srgbClr val="002060"/>
                </a:solidFill>
              </a:rPr>
              <a:t>i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가 </a:t>
            </a:r>
            <a:r>
              <a:rPr kumimoji="1" lang="en-US" altLang="ko-KR" sz="2000" b="1" dirty="0" smtClean="0">
                <a:solidFill>
                  <a:srgbClr val="002060"/>
                </a:solidFill>
              </a:rPr>
              <a:t>10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보다 작은지를 확인한다</a:t>
            </a:r>
            <a:r>
              <a:rPr kumimoji="1" lang="en-US" altLang="ko-KR" sz="2000" b="1" dirty="0" smtClean="0">
                <a:solidFill>
                  <a:srgbClr val="002060"/>
                </a:solidFill>
              </a:rPr>
              <a:t>.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 </a:t>
            </a:r>
            <a:endParaRPr kumimoji="1" lang="en-US" altLang="ko-KR" sz="2000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000" b="1" dirty="0" smtClean="0">
                <a:solidFill>
                  <a:srgbClr val="002060"/>
                </a:solidFill>
              </a:rPr>
              <a:t>True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면 실행코드를 실행시킨다</a:t>
            </a:r>
            <a:r>
              <a:rPr kumimoji="1" lang="en-US" altLang="ko-KR" sz="2000" b="1" dirty="0" smtClean="0">
                <a:solidFill>
                  <a:srgbClr val="002060"/>
                </a:solidFill>
              </a:rPr>
              <a:t>.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kumimoji="1" lang="en-US" altLang="ko-KR" sz="2000" b="1" dirty="0" smtClean="0">
                <a:solidFill>
                  <a:srgbClr val="002060"/>
                </a:solidFill>
              </a:rPr>
              <a:t>False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면 바로 종료</a:t>
            </a:r>
            <a:endParaRPr kumimoji="1" lang="en-US" altLang="ko-KR" sz="2000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2000" b="1" dirty="0" smtClean="0">
                <a:solidFill>
                  <a:srgbClr val="002060"/>
                </a:solidFill>
              </a:rPr>
              <a:t>실행코드가 실행되고 나서 </a:t>
            </a:r>
            <a:r>
              <a:rPr kumimoji="1" lang="en-US" altLang="ko-KR" sz="2000" b="1" dirty="0" err="1" smtClean="0">
                <a:solidFill>
                  <a:srgbClr val="002060"/>
                </a:solidFill>
              </a:rPr>
              <a:t>i</a:t>
            </a:r>
            <a:r>
              <a:rPr kumimoji="1" lang="en-US" altLang="ko-KR" sz="2000" b="1" dirty="0" smtClean="0">
                <a:solidFill>
                  <a:srgbClr val="002060"/>
                </a:solidFill>
              </a:rPr>
              <a:t>++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를 통해 </a:t>
            </a:r>
            <a:r>
              <a:rPr kumimoji="1" lang="en-US" altLang="ko-KR" sz="2000" b="1" dirty="0" err="1" smtClean="0">
                <a:solidFill>
                  <a:srgbClr val="002060"/>
                </a:solidFill>
              </a:rPr>
              <a:t>i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가 </a:t>
            </a:r>
            <a:r>
              <a:rPr kumimoji="1" lang="en-US" altLang="ko-KR" sz="2000" b="1" dirty="0" smtClean="0">
                <a:solidFill>
                  <a:srgbClr val="002060"/>
                </a:solidFill>
              </a:rPr>
              <a:t>1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증가한 </a:t>
            </a:r>
            <a:r>
              <a:rPr kumimoji="1" lang="en-US" altLang="ko-KR" sz="2000" b="1" dirty="0" smtClean="0">
                <a:solidFill>
                  <a:srgbClr val="002060"/>
                </a:solidFill>
              </a:rPr>
              <a:t>1</a:t>
            </a:r>
            <a:r>
              <a:rPr kumimoji="1" lang="ko-KR" altLang="en-US" sz="2000" b="1" dirty="0" smtClean="0">
                <a:solidFill>
                  <a:srgbClr val="002060"/>
                </a:solidFill>
              </a:rPr>
              <a:t>이 된다</a:t>
            </a:r>
            <a:r>
              <a:rPr kumimoji="1" lang="en-US" altLang="ko-KR" sz="20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 smtClean="0"/>
              <a:t>반복</a:t>
            </a:r>
            <a:r>
              <a:rPr kumimoji="1" lang="is-IS" altLang="ko-KR" dirty="0" smtClean="0"/>
              <a:t>…</a:t>
            </a:r>
            <a:r>
              <a:rPr kumimoji="1"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54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이중 반복문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2029991" y="1848967"/>
            <a:ext cx="81006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for(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int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 = 0; 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 &lt; 3;i++){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	for(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int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 j = 0 ; j &lt; 3; 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j++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		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System.out.println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(</a:t>
            </a:r>
            <a:r>
              <a:rPr lang="en-US" altLang="ko-KR" sz="2800" dirty="0" err="1" smtClean="0">
                <a:latin typeface="+mj-lt"/>
                <a:ea typeface="Nanum Gothic" charset="-127"/>
                <a:cs typeface="Nanum Gothic" charset="-127"/>
              </a:rPr>
              <a:t>i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 + ”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 와 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”+ j);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+mj-lt"/>
                <a:ea typeface="Nanum Gothic" charset="-127"/>
                <a:cs typeface="Nanum Gothic" charset="-127"/>
              </a:rPr>
              <a:t>	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}</a:t>
            </a:r>
            <a:endParaRPr lang="en-US" altLang="ko-KR" sz="2800" dirty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}</a:t>
            </a:r>
            <a:endParaRPr lang="en-US" altLang="ko-KR" sz="2800" dirty="0" smtClean="0">
              <a:latin typeface="+mj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459872" y="1656214"/>
            <a:ext cx="92722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1~9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단까지 </a:t>
            </a:r>
            <a:r>
              <a:rPr lang="ko-KR" altLang="en-US" sz="2800" dirty="0" smtClean="0">
                <a:latin typeface="+mj-lt"/>
                <a:ea typeface="Nanum Gothic" charset="-127"/>
                <a:cs typeface="Nanum Gothic" charset="-127"/>
              </a:rPr>
              <a:t>구구단을 만들고 각각의 결과를 출력해보세요</a:t>
            </a:r>
            <a:r>
              <a:rPr lang="en-US" altLang="ko-KR" sz="2800" dirty="0" smtClean="0">
                <a:latin typeface="+mj-lt"/>
                <a:ea typeface="Nanum Gothic" charset="-127"/>
                <a:cs typeface="Nanum Gothic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Hint) 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이중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 For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문</a:t>
            </a:r>
            <a:endParaRPr lang="en-US" altLang="ko-KR" sz="2000" b="1" dirty="0" smtClean="0">
              <a:latin typeface="+mj-lt"/>
              <a:ea typeface="Nanum Gothic" charset="-127"/>
              <a:cs typeface="Nanum Gothic" charset="-127"/>
            </a:endParaRPr>
          </a:p>
          <a:p>
            <a:pPr algn="r">
              <a:lnSpc>
                <a:spcPct val="150000"/>
              </a:lnSpc>
            </a:pPr>
            <a:endParaRPr lang="en-US" altLang="ko-KR" sz="2000" b="1" dirty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Ex)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1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*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1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=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1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*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2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=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>
                <a:latin typeface="+mj-lt"/>
                <a:ea typeface="Nanum Gothic" charset="-127"/>
                <a:cs typeface="Nanum Gothic" charset="-127"/>
              </a:rPr>
              <a:t>2</a:t>
            </a:r>
            <a:endParaRPr lang="en-US" altLang="ko-KR" sz="2000" b="1" dirty="0" smtClean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lang="is-IS" altLang="ko-KR" sz="2000" b="1" dirty="0" smtClean="0">
                <a:latin typeface="+mj-lt"/>
                <a:ea typeface="Nanum Gothic" charset="-127"/>
                <a:cs typeface="Nanum Gothic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2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*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1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=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>
                <a:latin typeface="+mj-lt"/>
                <a:ea typeface="Nanum Gothic" charset="-127"/>
                <a:cs typeface="Nanum Gothic" charset="-127"/>
              </a:rPr>
              <a:t>2</a:t>
            </a:r>
            <a:endParaRPr lang="en-US" altLang="ko-KR" sz="2000" b="1" dirty="0" smtClean="0">
              <a:latin typeface="+mj-lt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2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*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2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=</a:t>
            </a:r>
            <a:r>
              <a:rPr lang="ko-KR" altLang="en-US" sz="2000" b="1" dirty="0" smtClean="0">
                <a:latin typeface="+mj-lt"/>
                <a:ea typeface="Nanum Gothic" charset="-127"/>
                <a:cs typeface="Nanum Gothic" charset="-127"/>
              </a:rPr>
              <a:t> </a:t>
            </a:r>
            <a:r>
              <a:rPr lang="en-US" altLang="ko-KR" sz="2000" b="1" dirty="0" smtClean="0">
                <a:latin typeface="+mj-lt"/>
                <a:ea typeface="Nanum Gothic" charset="-127"/>
                <a:cs typeface="Nanum Gothic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is-IS" altLang="ko-KR" sz="2000" b="1" dirty="0" smtClean="0">
                <a:latin typeface="+mj-lt"/>
                <a:ea typeface="Nanum Gothic" charset="-127"/>
                <a:cs typeface="Nanum Gothic" charset="-127"/>
              </a:rPr>
              <a:t>…</a:t>
            </a:r>
            <a:endParaRPr lang="en-US" altLang="ko-KR" sz="2000" b="1" dirty="0" smtClean="0">
              <a:latin typeface="+mj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조건문</a:t>
            </a:r>
            <a:endParaRPr kumimoji="1" lang="ko-KR" altLang="en-US" sz="3314" b="1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7404408" y="3730172"/>
            <a:ext cx="258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</a:rPr>
              <a:t>Very Important</a:t>
            </a:r>
            <a:r>
              <a:rPr kumimoji="1" lang="en-US" altLang="ko-KR" sz="2400" b="1" dirty="0" smtClean="0">
                <a:solidFill>
                  <a:srgbClr val="FF0000"/>
                </a:solidFill>
              </a:rPr>
              <a:t>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조건문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0112" y="1848967"/>
            <a:ext cx="11231775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조건에 따라서 코드의 실행을 자유롭게 조정 가능하다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1526" y="3644444"/>
            <a:ext cx="3762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37566" y="3644444"/>
            <a:ext cx="2442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기본 형식 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356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else if &amp; else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8393" y="2150182"/>
            <a:ext cx="3762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1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altLang="ko-KR" sz="4000" b="1" dirty="0" smtClean="0"/>
              <a:t>else if</a:t>
            </a:r>
            <a:r>
              <a:rPr lang="en-US" altLang="ko-KR" sz="2800" b="1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/>
              <a:t>)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2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7476" y="2150181"/>
            <a:ext cx="37628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1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altLang="ko-KR" sz="4000" b="1" dirty="0" smtClean="0"/>
              <a:t>else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endParaRPr lang="en-US" altLang="ko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2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6695" y="2150180"/>
            <a:ext cx="3762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1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altLang="ko-KR" sz="4000" b="1" dirty="0" smtClean="0"/>
              <a:t>else if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endParaRPr lang="en-US" altLang="ko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2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altLang="ko-KR" sz="4000" b="1" dirty="0" smtClean="0"/>
              <a:t>else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  <a:endParaRPr lang="en-US" altLang="ko-KR" sz="4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실행코드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3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4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4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5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Question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42012" y="1907324"/>
            <a:ext cx="11231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kumimoji="1"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숫자 입력값을 받은 후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0~20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이면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 40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C, 80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</a:t>
            </a:r>
            <a:r>
              <a:rPr kumimoji="1"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D,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까지</a:t>
            </a:r>
            <a:r>
              <a:rPr kumimoji="1"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이상이면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출력하는 프로그램을 만들어보자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kumimoji="1" lang="en-US" altLang="ko-KR" sz="12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75441" y="1226634"/>
            <a:ext cx="275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난이도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2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kumimoji="1" lang="ko-KR" altLang="en-US" sz="2946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안에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if (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중첩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86594" y="2150182"/>
            <a:ext cx="45426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i</a:t>
            </a:r>
            <a:r>
              <a:rPr lang="en-US" altLang="ko-KR" sz="4000" b="1" dirty="0" smtClean="0"/>
              <a:t>f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altLang="ko-KR" sz="4000" b="1" dirty="0" smtClean="0"/>
              <a:t>	if</a:t>
            </a:r>
            <a:r>
              <a:rPr lang="en-US" altLang="ko-KR" sz="2800" b="1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/>
              <a:t>)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실행코드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	}</a:t>
            </a:r>
            <a:r>
              <a:rPr lang="en-US" altLang="ko-KR" sz="4000" b="1" dirty="0" smtClean="0"/>
              <a:t>else if</a:t>
            </a:r>
            <a:r>
              <a:rPr lang="en-US" altLang="ko-KR" sz="2800" b="1" dirty="0"/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조건문</a:t>
            </a:r>
            <a:r>
              <a:rPr lang="en-US" altLang="ko-KR" sz="2800" b="1" dirty="0"/>
              <a:t>)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실행코드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altLang="ko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	} 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n-US" altLang="ko-K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5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조건문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4784" y="2606070"/>
            <a:ext cx="1123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한가지 조건에 대해 분기해서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나눌 수 있다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때 조건문에는 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true/false</a:t>
            </a:r>
            <a:r>
              <a:rPr kumimoji="1"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아닌 값이 들어간다</a:t>
            </a:r>
            <a:r>
              <a:rPr kumimoji="1"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2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조건문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44843" y="1287244"/>
            <a:ext cx="376281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/>
              <a:t>switch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800" b="1" dirty="0" smtClean="0"/>
              <a:t>)</a:t>
            </a:r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case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값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1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: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endParaRPr lang="en-US" altLang="ko-KR" sz="3600" b="1" dirty="0" smtClean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	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실행코드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1;</a:t>
            </a:r>
            <a:endParaRPr lang="en-US" altLang="ko-KR" sz="3600" b="1" dirty="0" smtClean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	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</a:rPr>
              <a:t>break;</a:t>
            </a:r>
            <a:endParaRPr lang="en-US" altLang="ko-KR" sz="3600" b="1" dirty="0" smtClean="0">
              <a:solidFill>
                <a:srgbClr val="00B0F0"/>
              </a:solidFill>
            </a:endParaRPr>
          </a:p>
          <a:p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3600" b="1" dirty="0">
                <a:solidFill>
                  <a:srgbClr val="00B0F0"/>
                </a:solidFill>
              </a:rPr>
              <a:t>case 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값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2</a:t>
            </a:r>
            <a:r>
              <a:rPr lang="ko-KR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3600" b="1" dirty="0">
                <a:solidFill>
                  <a:srgbClr val="00B0F0"/>
                </a:solidFill>
              </a:rPr>
              <a:t>:</a:t>
            </a:r>
            <a:r>
              <a:rPr lang="ko-KR" altLang="en-US" sz="3600" b="1" dirty="0">
                <a:solidFill>
                  <a:srgbClr val="00B0F0"/>
                </a:solidFill>
              </a:rPr>
              <a:t> 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	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실행코드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2;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	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break;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3600" b="1" dirty="0">
                <a:solidFill>
                  <a:srgbClr val="00B0F0"/>
                </a:solidFill>
              </a:rPr>
              <a:t> </a:t>
            </a:r>
            <a:r>
              <a:rPr lang="en-US" altLang="ko-KR" sz="3600" b="1" dirty="0" smtClean="0">
                <a:solidFill>
                  <a:srgbClr val="00B0F0"/>
                </a:solidFill>
              </a:rPr>
              <a:t>default :</a:t>
            </a:r>
          </a:p>
          <a:p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실행코드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3;</a:t>
            </a:r>
            <a:endParaRPr lang="en-US" altLang="ko-KR" sz="3600" b="1" dirty="0">
              <a:solidFill>
                <a:srgbClr val="00B0F0"/>
              </a:solidFill>
            </a:endParaRPr>
          </a:p>
          <a:p>
            <a:r>
              <a:rPr lang="en-US" altLang="ko-KR" sz="2800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2532" y="1455492"/>
            <a:ext cx="2442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기본 형식 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27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233972" y="31278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 smtClean="0"/>
              <a:t>반복문</a:t>
            </a:r>
            <a:endParaRPr kumimoji="1" lang="ko-KR" altLang="en-US" sz="3314" b="1" dirty="0"/>
          </a:p>
        </p:txBody>
      </p:sp>
      <p:sp>
        <p:nvSpPr>
          <p:cNvPr id="2" name="텍스트 상자 1"/>
          <p:cNvSpPr txBox="1"/>
          <p:nvPr/>
        </p:nvSpPr>
        <p:spPr>
          <a:xfrm>
            <a:off x="7404408" y="3730172"/>
            <a:ext cx="258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0000"/>
                </a:solidFill>
              </a:rPr>
              <a:t>Very </a:t>
            </a:r>
            <a:r>
              <a:rPr kumimoji="1" lang="en-US" altLang="ko-KR" sz="2400" b="1" dirty="0" smtClean="0">
                <a:solidFill>
                  <a:srgbClr val="FF0000"/>
                </a:solidFill>
              </a:rPr>
              <a:t>Important</a:t>
            </a:r>
            <a:r>
              <a:rPr kumimoji="1" lang="en-US" altLang="ko-KR" sz="2400" b="1" dirty="0" smtClean="0">
                <a:solidFill>
                  <a:srgbClr val="FF0000"/>
                </a:solidFill>
              </a:rPr>
              <a:t>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4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421</Words>
  <Application>Microsoft Macintosh PowerPoint</Application>
  <PresentationFormat>와이드스크린</PresentationFormat>
  <Paragraphs>135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배달의민족 주아</vt:lpstr>
      <vt:lpstr>Nanum Gothic</vt:lpstr>
      <vt:lpstr>Arial</vt:lpstr>
      <vt:lpstr>Office 테마</vt:lpstr>
      <vt:lpstr>Android  개발 스쿨 DAY3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8</cp:revision>
  <dcterms:created xsi:type="dcterms:W3CDTF">2018-01-19T06:31:22Z</dcterms:created>
  <dcterms:modified xsi:type="dcterms:W3CDTF">2018-01-19T07:56:54Z</dcterms:modified>
</cp:coreProperties>
</file>