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7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4" r:id="rId14"/>
    <p:sldId id="302" r:id="rId15"/>
    <p:sldId id="305" r:id="rId16"/>
    <p:sldId id="306" r:id="rId17"/>
    <p:sldId id="303" r:id="rId18"/>
    <p:sldId id="307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2468"/>
  </p:normalViewPr>
  <p:slideViewPr>
    <p:cSldViewPr snapToGrid="0" snapToObjects="1" showGuides="1">
      <p:cViewPr varScale="1">
        <p:scale>
          <a:sx n="95" d="100"/>
          <a:sy n="95" d="100"/>
        </p:scale>
        <p:origin x="480" y="168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5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smtClean="0">
                <a:latin typeface="배달의민족 주아"/>
              </a:rPr>
              <a:t/>
            </a:r>
            <a:br>
              <a:rPr lang="en-US" altLang="ko-KR" sz="3464" b="1" smtClean="0">
                <a:latin typeface="배달의민족 주아"/>
              </a:rPr>
            </a:br>
            <a:r>
              <a:rPr lang="en-US" altLang="ko-KR" sz="3464" b="1" smtClean="0">
                <a:latin typeface="배달의민족 주아"/>
              </a:rPr>
              <a:t>DAY5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2018. 1. </a:t>
            </a:r>
            <a:r>
              <a:rPr lang="en-US" altLang="ko-KR" sz="1559" smtClean="0">
                <a:latin typeface="배달의민족 주아"/>
              </a:rPr>
              <a:t>30 </a:t>
            </a:r>
            <a:r>
              <a:rPr lang="ko-KR" altLang="en-US" sz="1559" smtClean="0">
                <a:latin typeface="배달의민족 주아"/>
              </a:rPr>
              <a:t>화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7" y="6288117"/>
            <a:ext cx="816527" cy="32991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2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2" y="38100"/>
            <a:ext cx="4576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423877" y="2866935"/>
            <a:ext cx="942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 smtClean="0"/>
              <a:t>어플리케이션의 화면 구성은 </a:t>
            </a:r>
            <a:r>
              <a:rPr kumimoji="1" lang="en-US" altLang="ko-KR" sz="2400" b="1" dirty="0" smtClean="0"/>
              <a:t>Layout</a:t>
            </a:r>
            <a:r>
              <a:rPr kumimoji="1" lang="ko-KR" altLang="en-US" sz="2400" b="1" dirty="0" smtClean="0"/>
              <a:t>으로 시작한다</a:t>
            </a:r>
            <a:r>
              <a:rPr kumimoji="1" lang="en-US" altLang="ko-KR" sz="2400" b="1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 smtClean="0"/>
              <a:t>여러가지 </a:t>
            </a:r>
            <a:r>
              <a:rPr kumimoji="1" lang="en-US" altLang="ko-KR" sz="2400" b="1" dirty="0" smtClean="0"/>
              <a:t>View</a:t>
            </a:r>
            <a:r>
              <a:rPr kumimoji="1" lang="ko-KR" altLang="en-US" sz="2400" b="1" dirty="0" smtClean="0"/>
              <a:t>를 </a:t>
            </a:r>
            <a:r>
              <a:rPr kumimoji="1" lang="en-US" altLang="ko-KR" sz="2400" b="1" dirty="0" smtClean="0"/>
              <a:t>Layout</a:t>
            </a:r>
            <a:r>
              <a:rPr kumimoji="1" lang="ko-KR" altLang="en-US" sz="2400" b="1" dirty="0" smtClean="0"/>
              <a:t>을 통해 정리하고 보여준다</a:t>
            </a:r>
            <a:r>
              <a:rPr kumimoji="1" lang="en-US" altLang="ko-KR" sz="2400" b="1" dirty="0" smtClean="0"/>
              <a:t>.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21160" y="2310159"/>
            <a:ext cx="9420446" cy="295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ConstraintLayout</a:t>
            </a:r>
            <a:endParaRPr kumimoji="1" lang="en-US" altLang="ko-KR" sz="3200" b="1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RelativeLayout</a:t>
            </a:r>
            <a:endParaRPr kumimoji="1" lang="en-US" altLang="ko-KR" sz="3200" b="1" dirty="0"/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LinearLayout</a:t>
            </a:r>
            <a:endParaRPr kumimoji="1" lang="en-US" altLang="ko-KR" sz="3200" b="1" dirty="0" smtClean="0"/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FrameLayout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9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02023" y="1098178"/>
            <a:ext cx="1065107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layout_width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뷰의 너비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match_parent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부모뷰를 기준으로 꽉채움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wrap_content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최소한의 크기만 채움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layout_height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뷰의 높이 </a:t>
            </a:r>
            <a:r>
              <a:rPr lang="en-US" altLang="ko-KR" dirty="0" smtClean="0">
                <a:effectLst/>
                <a:latin typeface="gotham" charset="0"/>
              </a:rPr>
              <a:t>(</a:t>
            </a:r>
            <a:r>
              <a:rPr lang="en-US" altLang="ko-KR" dirty="0" err="1" smtClean="0">
                <a:effectLst/>
                <a:latin typeface="gotham" charset="0"/>
              </a:rPr>
              <a:t>match_parent</a:t>
            </a:r>
            <a:r>
              <a:rPr lang="en-US" altLang="ko-KR" dirty="0" smtClean="0">
                <a:effectLst/>
                <a:latin typeface="gotham" charset="0"/>
              </a:rPr>
              <a:t> : </a:t>
            </a:r>
            <a:r>
              <a:rPr lang="ko-KR" altLang="en-US" dirty="0" smtClean="0">
                <a:effectLst/>
                <a:latin typeface="gotham" charset="0"/>
              </a:rPr>
              <a:t>부모뷰를 기준으로 꽉채움 </a:t>
            </a:r>
            <a:r>
              <a:rPr lang="en-US" altLang="ko-KR" dirty="0" smtClean="0">
                <a:effectLst/>
                <a:latin typeface="gotham" charset="0"/>
              </a:rPr>
              <a:t>, </a:t>
            </a:r>
            <a:r>
              <a:rPr lang="en-US" altLang="ko-KR" dirty="0" err="1" smtClean="0">
                <a:effectLst/>
                <a:latin typeface="gotham" charset="0"/>
              </a:rPr>
              <a:t>wrap_content</a:t>
            </a:r>
            <a:r>
              <a:rPr lang="en-US" altLang="ko-KR" dirty="0" smtClean="0">
                <a:effectLst/>
                <a:latin typeface="gotham" charset="0"/>
              </a:rPr>
              <a:t> : </a:t>
            </a:r>
            <a:r>
              <a:rPr lang="ko-KR" altLang="en-US" dirty="0" smtClean="0">
                <a:effectLst/>
                <a:latin typeface="gotham" charset="0"/>
              </a:rPr>
              <a:t>최소한의 크기만 채움</a:t>
            </a:r>
            <a:r>
              <a:rPr lang="en-US" altLang="ko-KR" dirty="0" smtClean="0">
                <a:effectLst/>
                <a:latin typeface="gotham" charset="0"/>
              </a:rPr>
              <a:t>)</a:t>
            </a:r>
            <a:r>
              <a:rPr lang="ko-KR" alt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strike="sngStrike" dirty="0" smtClean="0"/>
              <a:t>gravity</a:t>
            </a:r>
            <a:r>
              <a:rPr lang="en-US" altLang="ko-KR" strike="sngStrike" dirty="0" smtClean="0"/>
              <a:t> : </a:t>
            </a:r>
            <a:r>
              <a:rPr lang="ko-KR" altLang="en-US" strike="sngStrike" dirty="0" smtClean="0"/>
              <a:t>부모로부터 위치를 정할 수 있음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중복으로 선택이 가능</a:t>
            </a:r>
            <a:r>
              <a:rPr lang="en-US" altLang="ko-KR" strike="sngStrike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strike="sngStrike" dirty="0" err="1" smtClean="0"/>
              <a:t>layout_gravity</a:t>
            </a:r>
            <a:r>
              <a:rPr lang="en-US" altLang="ko-KR" strike="sngStrike" dirty="0" smtClean="0"/>
              <a:t> : </a:t>
            </a:r>
            <a:r>
              <a:rPr lang="ko-KR" altLang="en-US" strike="sngStrike" dirty="0" smtClean="0"/>
              <a:t>자기 자식이 될 뷰들의 위치를 정해놓음 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중복으로 선택이 가능</a:t>
            </a:r>
            <a:r>
              <a:rPr lang="en-US" altLang="ko-KR" strike="sngStrike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/>
              <a:t>layout_margin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부모로부터 자신의 위치를 몇 </a:t>
            </a:r>
            <a:r>
              <a:rPr lang="en-US" altLang="ko-KR" dirty="0" err="1" smtClean="0"/>
              <a:t>dp</a:t>
            </a:r>
            <a:r>
              <a:rPr lang="ko-KR" altLang="en-US" dirty="0" smtClean="0"/>
              <a:t>의 간격으로 줄지를 정함</a:t>
            </a:r>
            <a:r>
              <a:rPr lang="en-US" altLang="ko-KR" dirty="0" smtClean="0"/>
              <a:t>(gravity</a:t>
            </a:r>
            <a:r>
              <a:rPr lang="ko-KR" altLang="en-US" dirty="0" smtClean="0"/>
              <a:t>보다 세밀하다고 보면 될 듯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padding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자기 자식이 될 뷰들의 위치를 몇 </a:t>
            </a:r>
            <a:r>
              <a:rPr lang="en-US" altLang="ko-KR" dirty="0" err="1" smtClean="0"/>
              <a:t>dp</a:t>
            </a:r>
            <a:r>
              <a:rPr lang="ko-KR" altLang="en-US" dirty="0" smtClean="0"/>
              <a:t>의 간격으로 줄지를 정함</a:t>
            </a:r>
            <a:r>
              <a:rPr lang="en-US" altLang="ko-KR" dirty="0" smtClean="0">
                <a:effectLst/>
                <a:latin typeface="gotham" charset="0"/>
              </a:rPr>
              <a:t>(</a:t>
            </a:r>
            <a:r>
              <a:rPr lang="en-US" altLang="ko-KR" dirty="0" err="1" smtClean="0">
                <a:effectLst/>
                <a:latin typeface="gotham" charset="0"/>
              </a:rPr>
              <a:t>layout_gravity</a:t>
            </a:r>
            <a:r>
              <a:rPr lang="ko-KR" altLang="en-US" dirty="0" smtClean="0">
                <a:effectLst/>
                <a:latin typeface="gotham" charset="0"/>
              </a:rPr>
              <a:t>보다 세밀하다고 보면 될 듯</a:t>
            </a:r>
            <a:r>
              <a:rPr lang="en-US" altLang="ko-KR" dirty="0" smtClean="0">
                <a:effectLst/>
                <a:latin typeface="gotham" charset="0"/>
              </a:rPr>
              <a:t>, -</a:t>
            </a:r>
            <a:r>
              <a:rPr lang="ko-KR" altLang="en-US" dirty="0" smtClean="0">
                <a:effectLst/>
                <a:latin typeface="gotham" charset="0"/>
              </a:rPr>
              <a:t>도 가능</a:t>
            </a:r>
            <a:r>
              <a:rPr lang="en-US" altLang="ko-KR" dirty="0" smtClean="0">
                <a:effectLst/>
                <a:latin typeface="gotham" charset="0"/>
              </a:rPr>
              <a:t>)</a:t>
            </a:r>
            <a:r>
              <a:rPr lang="ko-KR" alt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background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배경을 결정함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 혹은 이미지를 넣을 수 있음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TextSize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TextColor</a:t>
            </a:r>
            <a:r>
              <a:rPr lang="en-US" altLang="ko-KR" sz="1400" dirty="0" smtClean="0"/>
              <a:t>, Hint etc.</a:t>
            </a:r>
            <a:endParaRPr lang="en-US" altLang="ko-KR" sz="1400" dirty="0"/>
          </a:p>
        </p:txBody>
      </p:sp>
      <p:cxnSp>
        <p:nvCxnSpPr>
          <p:cNvPr id="6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의 속성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ConstraintLayout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58425" y="3051601"/>
            <a:ext cx="1030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200" b="1" dirty="0" smtClean="0"/>
              <a:t>뷰들 간의 관계를 이용해서 위치가 계산되는 </a:t>
            </a:r>
            <a:r>
              <a:rPr kumimoji="1" lang="en-US" altLang="ko-KR" sz="3200" b="1" dirty="0" smtClean="0"/>
              <a:t>Layout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29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ConstraintLayout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58425" y="2312938"/>
            <a:ext cx="10300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Layout_width</a:t>
            </a:r>
            <a:r>
              <a:rPr kumimoji="1" lang="en-US" altLang="ko-KR" sz="3200" b="1" dirty="0" smtClean="0"/>
              <a:t>: </a:t>
            </a:r>
            <a:r>
              <a:rPr kumimoji="1" lang="en-US" altLang="ko-KR" sz="3200" dirty="0" err="1" smtClean="0"/>
              <a:t>wrap_content</a:t>
            </a:r>
            <a:r>
              <a:rPr kumimoji="1" lang="en-US" altLang="ko-KR" sz="3200" dirty="0" smtClean="0"/>
              <a:t> , 0dp , 30dp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Layout_height</a:t>
            </a:r>
            <a:r>
              <a:rPr kumimoji="1" lang="en-US" altLang="ko-KR" sz="3200" b="1" dirty="0" smtClean="0"/>
              <a:t>: </a:t>
            </a:r>
            <a:r>
              <a:rPr kumimoji="1" lang="en-US" altLang="ko-KR" sz="3200" dirty="0" err="1"/>
              <a:t>wrap_content</a:t>
            </a:r>
            <a:r>
              <a:rPr kumimoji="1" lang="en-US" altLang="ko-KR" sz="3200" dirty="0"/>
              <a:t> , 0dp , 30dp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ConstraintLeft_toLeftOf</a:t>
            </a:r>
            <a:r>
              <a:rPr kumimoji="1" lang="en-US" altLang="ko-KR" sz="3200" b="1" dirty="0" smtClean="0"/>
              <a:t> : </a:t>
            </a:r>
            <a:r>
              <a:rPr kumimoji="1" lang="en-US" altLang="ko-KR" sz="3200" dirty="0" smtClean="0"/>
              <a:t>parent, id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b="1" dirty="0" err="1" smtClean="0"/>
              <a:t>ChainStyle</a:t>
            </a:r>
            <a:r>
              <a:rPr kumimoji="1" lang="en-US" altLang="ko-KR" sz="3200" b="1" dirty="0" smtClean="0"/>
              <a:t> : </a:t>
            </a:r>
            <a:r>
              <a:rPr kumimoji="1" lang="en-US" altLang="ko-KR" sz="3200" dirty="0" smtClean="0"/>
              <a:t>spread, </a:t>
            </a:r>
            <a:r>
              <a:rPr kumimoji="1" lang="en-US" altLang="ko-KR" sz="3200" dirty="0" err="1" smtClean="0"/>
              <a:t>spread_inside</a:t>
            </a:r>
            <a:r>
              <a:rPr kumimoji="1" lang="en-US" altLang="ko-KR" sz="3200" dirty="0" smtClean="0"/>
              <a:t>, pack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4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ConstraintLayout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chainStyle</a:t>
            </a:r>
            <a:endParaRPr kumimoji="1" lang="en-US" altLang="ko-KR" sz="2946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77" y="2102781"/>
            <a:ext cx="8153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LinearLayout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58425" y="3051601"/>
            <a:ext cx="1030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 smtClean="0"/>
              <a:t>Layout</a:t>
            </a:r>
            <a:r>
              <a:rPr kumimoji="1" lang="ko-KR" altLang="en-US" sz="3200" b="1" dirty="0" smtClean="0"/>
              <a:t>안에서 규칙에 따라 위치가 결정되는 </a:t>
            </a:r>
            <a:r>
              <a:rPr kumimoji="1" lang="en-US" altLang="ko-KR" sz="3200" b="1" dirty="0" smtClean="0"/>
              <a:t>Layout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87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LinearLayout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58425" y="3051601"/>
            <a:ext cx="1030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 dirty="0" smtClean="0"/>
              <a:t>Layout</a:t>
            </a:r>
            <a:r>
              <a:rPr kumimoji="1" lang="ko-KR" altLang="en-US" sz="3200" b="1" dirty="0" smtClean="0"/>
              <a:t>안에서 규칙에 따라 위치가 결정되는 </a:t>
            </a:r>
            <a:r>
              <a:rPr kumimoji="1" lang="en-US" altLang="ko-KR" sz="3200" b="1" dirty="0" smtClean="0"/>
              <a:t>Layout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160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3099179"/>
            <a:ext cx="10300626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 smtClean="0"/>
              <a:t>변수의 </a:t>
            </a:r>
            <a:r>
              <a:rPr kumimoji="1" lang="en-US" altLang="ko-KR" sz="3200" b="1" dirty="0" smtClean="0"/>
              <a:t>Scope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13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858426" y="2189827"/>
            <a:ext cx="108487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Scanner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를 총 세 번 이용한 후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두개는 숫자를 받고 하나는 연산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(+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0,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,/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2,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는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32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 smtClean="0">
                <a:latin typeface="Nanum Gothic" charset="-127"/>
                <a:ea typeface="Nanum Gothic" charset="-127"/>
                <a:cs typeface="Nanum Gothic" charset="-127"/>
              </a:rPr>
              <a:t>을 받아서 결과를 내는 메소드를 통해서 출력하세요</a:t>
            </a:r>
            <a:r>
              <a:rPr kumimoji="1" lang="en-US" altLang="ko-KR" sz="320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1)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+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%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가 모두 가능해야</a:t>
            </a:r>
            <a:r>
              <a:rPr kumimoji="1" lang="ko-KR" altLang="en-US" sz="2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2)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계산기 클래스가 있어야함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 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3)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 생성자를 포함해야 함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Hint 1) </a:t>
            </a:r>
            <a:r>
              <a:rPr kumimoji="1" lang="ko-KR" altLang="en-US" sz="2400" dirty="0" smtClean="0">
                <a:latin typeface="Nanum Gothic" charset="-127"/>
                <a:ea typeface="Nanum Gothic" charset="-127"/>
                <a:cs typeface="Nanum Gothic" charset="-127"/>
              </a:rPr>
              <a:t>조건문을 사용해 연산을 고르는 숫자를 처리한다</a:t>
            </a:r>
            <a:r>
              <a:rPr kumimoji="1" lang="en-US" altLang="ko-KR" sz="2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70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2959268"/>
            <a:ext cx="103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조건 </a:t>
            </a:r>
            <a:r>
              <a:rPr kumimoji="1" lang="en-US" altLang="ko-KR" sz="2000" b="1" dirty="0" smtClean="0"/>
              <a:t>1.</a:t>
            </a:r>
            <a:r>
              <a:rPr kumimoji="1" lang="ko-KR" altLang="en-US" sz="2000" b="1" dirty="0" smtClean="0"/>
              <a:t> 변수는 기본적으로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smtClean="0"/>
              <a:t>안에서 부터 선언되어야 한다</a:t>
            </a:r>
            <a:r>
              <a:rPr kumimoji="1" lang="en-US" altLang="ko-KR" sz="2000" b="1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조건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smtClean="0"/>
              <a:t>2.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{}</a:t>
            </a:r>
            <a:r>
              <a:rPr kumimoji="1" lang="ko-KR" altLang="en-US" sz="2000" b="1" dirty="0" smtClean="0"/>
              <a:t>가 기준이 된다</a:t>
            </a:r>
            <a:r>
              <a:rPr kumimoji="1" lang="en-US" altLang="ko-KR" sz="2000" b="1" dirty="0" smtClean="0"/>
              <a:t>.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{}</a:t>
            </a:r>
            <a:r>
              <a:rPr kumimoji="1" lang="ko-KR" altLang="en-US" sz="2000" b="1" dirty="0" smtClean="0"/>
              <a:t>를 기준으로 해서 호출범위가 결정된다</a:t>
            </a:r>
            <a:r>
              <a:rPr kumimoji="1" lang="en-US" altLang="ko-KR" sz="2000" b="1" dirty="0" smtClean="0"/>
              <a:t>.</a:t>
            </a:r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983787" y="2959268"/>
            <a:ext cx="10300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전역변수 </a:t>
            </a:r>
            <a:r>
              <a:rPr kumimoji="1" lang="en-US" altLang="ko-KR" sz="2000" b="1" dirty="0" smtClean="0"/>
              <a:t>: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 smtClean="0"/>
              <a:t> 바로 안쪽에 선언한 변수</a:t>
            </a:r>
            <a:r>
              <a:rPr kumimoji="1" lang="en-US" altLang="ko-KR" sz="2000" b="1" dirty="0" smtClean="0"/>
              <a:t>,</a:t>
            </a:r>
            <a:r>
              <a:rPr kumimoji="1" lang="ko-KR" altLang="en-US" sz="2000" b="1" dirty="0" smtClean="0"/>
              <a:t> </a:t>
            </a:r>
            <a:r>
              <a:rPr kumimoji="1" lang="en-US" altLang="ko-KR" sz="2000" b="1" dirty="0" smtClean="0"/>
              <a:t>Class</a:t>
            </a:r>
            <a:r>
              <a:rPr kumimoji="1" lang="ko-KR" altLang="en-US" sz="2000" b="1" dirty="0" smtClean="0"/>
              <a:t>안의 어디서든 접근이 가능하다</a:t>
            </a:r>
            <a:endParaRPr kumimoji="1" lang="en-US" altLang="ko-KR" sz="2000" b="1" dirty="0" smtClean="0"/>
          </a:p>
          <a:p>
            <a:pPr algn="ctr">
              <a:lnSpc>
                <a:spcPct val="150000"/>
              </a:lnSpc>
            </a:pPr>
            <a:endParaRPr kumimoji="1" lang="en-US" altLang="ko-KR" sz="20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 smtClean="0"/>
              <a:t>지역변수 </a:t>
            </a:r>
            <a:r>
              <a:rPr kumimoji="1" lang="en-US" altLang="ko-KR" sz="2000" b="1" dirty="0" smtClean="0"/>
              <a:t>:</a:t>
            </a:r>
            <a:r>
              <a:rPr kumimoji="1" lang="ko-KR" altLang="en-US" sz="2000" b="1" dirty="0" smtClean="0"/>
              <a:t> 전역변수를 제외한 나머지</a:t>
            </a:r>
            <a:r>
              <a:rPr kumimoji="1" lang="en-US" altLang="ko-KR" sz="2000" b="1" dirty="0" smtClean="0"/>
              <a:t>.</a:t>
            </a:r>
            <a:r>
              <a:rPr kumimoji="1" lang="ko-KR" altLang="en-US" sz="2000" b="1" dirty="0" smtClean="0"/>
              <a:t> 호출되는 범위가 제한된다</a:t>
            </a:r>
            <a:r>
              <a:rPr kumimoji="1" lang="en-US" altLang="ko-KR" sz="2000" b="1" dirty="0" smtClean="0"/>
              <a:t>.</a:t>
            </a:r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476315" y="31659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 smtClean="0"/>
              <a:t>Android </a:t>
            </a:r>
            <a:r>
              <a:rPr kumimoji="1" lang="ko-KR" altLang="en-US" sz="3314" b="1" dirty="0" smtClean="0"/>
              <a:t>구조 이해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72923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Gradle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71" y="1277235"/>
            <a:ext cx="6743700" cy="46863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4125432" y="6102779"/>
            <a:ext cx="4040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/>
              <a:t>출처 </a:t>
            </a:r>
            <a:r>
              <a:rPr kumimoji="1" lang="en-US" altLang="ko-KR" sz="1400" dirty="0" smtClean="0"/>
              <a:t>:</a:t>
            </a:r>
            <a:r>
              <a:rPr kumimoji="1" lang="ko-KR" altLang="en-US" sz="1400" dirty="0" smtClean="0"/>
              <a:t> 커니의 안드로이드 이야기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uild.gradle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1879" y="4817473"/>
            <a:ext cx="821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smtClean="0"/>
              <a:t>빌드를 하기 전에 적용시킬 세팅을 해주는 파일</a:t>
            </a:r>
            <a:endParaRPr kumimoji="1"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79" y="2211360"/>
            <a:ext cx="8037323" cy="17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uild.gradle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041990" y="1656214"/>
            <a:ext cx="10100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 smtClean="0"/>
              <a:t>compileSdkVersion</a:t>
            </a:r>
            <a:r>
              <a:rPr kumimoji="1" lang="en-US" altLang="ko-KR" sz="2400" b="1" dirty="0" smtClean="0"/>
              <a:t> : </a:t>
            </a:r>
            <a:r>
              <a:rPr kumimoji="1" lang="ko-KR" altLang="en-US" sz="2400" b="1" dirty="0" smtClean="0"/>
              <a:t>컴파일할 때 쓰이는 </a:t>
            </a:r>
            <a:r>
              <a:rPr kumimoji="1" lang="en-US" altLang="ko-KR" sz="2400" b="1" dirty="0" smtClean="0"/>
              <a:t>SDK Version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 err="1" smtClean="0"/>
              <a:t>buildToolsVersion</a:t>
            </a:r>
            <a:r>
              <a:rPr kumimoji="1" lang="en-US" altLang="ko-KR" sz="2400" b="1" dirty="0" smtClean="0"/>
              <a:t> : build</a:t>
            </a:r>
            <a:r>
              <a:rPr kumimoji="1" lang="ko-KR" altLang="en-US" sz="2400" b="1" dirty="0" smtClean="0"/>
              <a:t>에 필요한 </a:t>
            </a:r>
            <a:r>
              <a:rPr kumimoji="1" lang="en-US" altLang="ko-KR" sz="2400" b="1" dirty="0" err="1" smtClean="0"/>
              <a:t>buildTools</a:t>
            </a:r>
            <a:r>
              <a:rPr kumimoji="1" lang="ko-KR" altLang="en-US" sz="2400" b="1" dirty="0" smtClean="0"/>
              <a:t>의 </a:t>
            </a:r>
            <a:r>
              <a:rPr kumimoji="1" lang="en-US" altLang="ko-KR" sz="2400" b="1" dirty="0" smtClean="0"/>
              <a:t>Version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 err="1" smtClean="0"/>
              <a:t>minSdkVersion</a:t>
            </a:r>
            <a:r>
              <a:rPr kumimoji="1" lang="en-US" altLang="ko-KR" sz="2400" b="1" dirty="0" smtClean="0"/>
              <a:t> : </a:t>
            </a:r>
            <a:r>
              <a:rPr kumimoji="1" lang="ko-KR" altLang="en-US" sz="2400" b="1" dirty="0" smtClean="0"/>
              <a:t>만든 어플리케이션이 실행될 수 있는 최소 </a:t>
            </a:r>
            <a:r>
              <a:rPr kumimoji="1" lang="en-US" altLang="ko-KR" sz="2400" b="1" dirty="0" smtClean="0"/>
              <a:t>Version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 err="1" smtClean="0"/>
              <a:t>targetSdkVersion</a:t>
            </a:r>
            <a:r>
              <a:rPr kumimoji="1" lang="en-US" altLang="ko-KR" sz="2400" b="1" dirty="0" smtClean="0"/>
              <a:t> : </a:t>
            </a:r>
            <a:r>
              <a:rPr kumimoji="1" lang="ko-KR" altLang="en-US" sz="2400" b="1" dirty="0" smtClean="0"/>
              <a:t>호환성을 지켜줘서 높은 버전이라도  </a:t>
            </a:r>
            <a:r>
              <a:rPr kumimoji="1" lang="en-US" altLang="ko-KR" sz="2400" b="1" dirty="0" smtClean="0"/>
              <a:t>					</a:t>
            </a:r>
            <a:r>
              <a:rPr kumimoji="1" lang="en-US" altLang="ko-KR" sz="2400" b="1" dirty="0" err="1" smtClean="0"/>
              <a:t>targetSdkVersion</a:t>
            </a:r>
            <a:r>
              <a:rPr kumimoji="1" lang="en-US" altLang="ko-KR" sz="2400" b="1" dirty="0" smtClean="0"/>
              <a:t> </a:t>
            </a:r>
            <a:r>
              <a:rPr kumimoji="1" lang="ko-KR" altLang="en-US" sz="2400" b="1" dirty="0" smtClean="0"/>
              <a:t>버전으로 실행됨</a:t>
            </a:r>
            <a:endParaRPr kumimoji="1"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041990" y="5306499"/>
            <a:ext cx="1054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i="1" dirty="0">
                <a:latin typeface="HelveticaNeue-Light" charset="0"/>
              </a:rPr>
              <a:t>컴파일</a:t>
            </a:r>
            <a:r>
              <a:rPr lang="en-US" altLang="ko-KR" sz="2400" i="1" dirty="0">
                <a:latin typeface="HelveticaNeue-Light" charset="0"/>
              </a:rPr>
              <a:t>(compile)</a:t>
            </a:r>
            <a:r>
              <a:rPr lang="ko-KR" altLang="en-US" sz="2400" i="1" dirty="0">
                <a:latin typeface="HelveticaNeue-Light" charset="0"/>
              </a:rPr>
              <a:t> </a:t>
            </a:r>
            <a:r>
              <a:rPr lang="en-US" altLang="ko-KR" sz="2400" i="1" dirty="0">
                <a:latin typeface="HelveticaNeue-Light" charset="0"/>
              </a:rPr>
              <a:t>: </a:t>
            </a:r>
            <a:r>
              <a:rPr lang="ko-KR" altLang="en-US" sz="2400" i="1" dirty="0">
                <a:latin typeface="HelveticaNeue-Light" charset="0"/>
              </a:rPr>
              <a:t>소스의 문법을 분석해 기계어로 번역 </a:t>
            </a:r>
          </a:p>
          <a:p>
            <a:r>
              <a:rPr lang="ko-KR" altLang="en-US" sz="2400" i="1" dirty="0">
                <a:latin typeface="HelveticaNeue-Light" charset="0"/>
              </a:rPr>
              <a:t>빌드</a:t>
            </a:r>
            <a:r>
              <a:rPr lang="en-US" altLang="ko-KR" sz="2400" i="1" dirty="0">
                <a:latin typeface="HelveticaNeue-Light" charset="0"/>
              </a:rPr>
              <a:t>(build) : </a:t>
            </a:r>
            <a:r>
              <a:rPr lang="ko-KR" altLang="en-US" sz="2400" i="1" dirty="0">
                <a:latin typeface="HelveticaNeue-Light" charset="0"/>
              </a:rPr>
              <a:t>번역된 것과 그외 잡다한걸 모아서 실행 가능한 파일로 만듦</a:t>
            </a:r>
            <a:endParaRPr lang="ko-KR" altLang="en-US" sz="24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75441" y="4989815"/>
            <a:ext cx="11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Ref.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9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105786" y="2902618"/>
            <a:ext cx="942044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/>
              <a:t>Java :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Application</a:t>
            </a:r>
            <a:r>
              <a:rPr kumimoji="1" lang="ko-KR" altLang="en-US" sz="2400" b="1" dirty="0" smtClean="0"/>
              <a:t>이 돌아갈 때 필요한 </a:t>
            </a:r>
            <a:r>
              <a:rPr kumimoji="1" lang="en-US" altLang="ko-KR" sz="2400" b="1" dirty="0" smtClean="0"/>
              <a:t>Java</a:t>
            </a:r>
            <a:r>
              <a:rPr kumimoji="1" lang="ko-KR" altLang="en-US" sz="2400" b="1" dirty="0" smtClean="0"/>
              <a:t> 파일이 모여있음</a:t>
            </a:r>
            <a:r>
              <a:rPr kumimoji="1"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 smtClean="0"/>
              <a:t>Res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:</a:t>
            </a:r>
            <a:r>
              <a:rPr kumimoji="1" lang="ko-KR" altLang="en-US" sz="2400" b="1" dirty="0" smtClean="0"/>
              <a:t> 레이아웃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이미지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String </a:t>
            </a:r>
            <a:r>
              <a:rPr kumimoji="1" lang="ko-KR" altLang="en-US" sz="2400" b="1" dirty="0" smtClean="0"/>
              <a:t>등이 들어감</a:t>
            </a:r>
            <a:r>
              <a:rPr kumimoji="1" lang="en-US" altLang="ko-KR" sz="2400" b="1" dirty="0" smtClean="0"/>
              <a:t>.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5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476315" y="31659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 smtClean="0"/>
              <a:t>View</a:t>
            </a:r>
            <a:r>
              <a:rPr kumimoji="1" lang="ko-KR" altLang="en-US" sz="3314" b="1" dirty="0" smtClean="0"/>
              <a:t>에 대한 이해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41894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423877" y="3179617"/>
            <a:ext cx="942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 smtClean="0"/>
              <a:t>어플리케이션에 보여지는 화면을 구성하기 위한 요소들</a:t>
            </a:r>
            <a:endParaRPr kumimoji="1" lang="en-US" altLang="ko-KR" sz="2400" b="1" dirty="0" smtClean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 smtClean="0"/>
              <a:t>Ex) </a:t>
            </a:r>
            <a:r>
              <a:rPr kumimoji="1" lang="ko-KR" altLang="en-US" sz="2400" b="1" dirty="0" smtClean="0"/>
              <a:t>레이아웃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버튼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텍스트뷰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 smtClean="0"/>
              <a:t>etc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42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351</Words>
  <Application>Microsoft Macintosh PowerPoint</Application>
  <PresentationFormat>와이드스크린</PresentationFormat>
  <Paragraphs>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배달의민족 주아</vt:lpstr>
      <vt:lpstr>gotham</vt:lpstr>
      <vt:lpstr>HelveticaNeue-Light</vt:lpstr>
      <vt:lpstr>Nanum Gothic</vt:lpstr>
      <vt:lpstr>Arial</vt:lpstr>
      <vt:lpstr>Office 테마</vt:lpstr>
      <vt:lpstr>Android  개발 스쿨 DAY5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39</cp:revision>
  <dcterms:created xsi:type="dcterms:W3CDTF">2018-01-19T06:31:22Z</dcterms:created>
  <dcterms:modified xsi:type="dcterms:W3CDTF">2018-02-04T05:42:49Z</dcterms:modified>
</cp:coreProperties>
</file>