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33" r:id="rId2"/>
    <p:sldId id="338" r:id="rId3"/>
    <p:sldId id="310" r:id="rId4"/>
    <p:sldId id="319" r:id="rId5"/>
    <p:sldId id="320" r:id="rId6"/>
    <p:sldId id="339" r:id="rId7"/>
    <p:sldId id="341" r:id="rId8"/>
    <p:sldId id="342" r:id="rId9"/>
    <p:sldId id="340" r:id="rId10"/>
    <p:sldId id="343" r:id="rId11"/>
    <p:sldId id="344" r:id="rId12"/>
    <p:sldId id="34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4"/>
    <p:restoredTop sz="88333"/>
  </p:normalViewPr>
  <p:slideViewPr>
    <p:cSldViewPr snapToGrid="0" snapToObjects="1" showGuides="1">
      <p:cViewPr varScale="1">
        <p:scale>
          <a:sx n="84" d="100"/>
          <a:sy n="84" d="100"/>
        </p:scale>
        <p:origin x="126" y="168"/>
      </p:cViewPr>
      <p:guideLst>
        <p:guide orient="horz" pos="223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3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2018-02-13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스쿨</a:t>
            </a:r>
            <a:br>
              <a:rPr lang="en-US" altLang="ko-KR" sz="3464" b="1" dirty="0">
                <a:latin typeface="배달의민족 주아"/>
              </a:rPr>
            </a:br>
            <a:r>
              <a:rPr lang="en-US" altLang="ko-KR" sz="3464" b="1" dirty="0">
                <a:latin typeface="배달의민족 주아"/>
              </a:rPr>
              <a:t>DAY8</a:t>
            </a:r>
            <a:br>
              <a:rPr lang="en-US" altLang="ko-KR" sz="4156" b="1" dirty="0">
                <a:latin typeface="배달의민족 주아"/>
              </a:rPr>
            </a:b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2018. 2. 8 </a:t>
            </a:r>
            <a:r>
              <a:rPr lang="ko-KR" altLang="en-US" sz="1559" dirty="0">
                <a:latin typeface="배달의민족 주아"/>
              </a:rPr>
              <a:t>목 </a:t>
            </a:r>
            <a:r>
              <a:rPr lang="en-US" altLang="ko-KR" sz="1559" dirty="0">
                <a:latin typeface="배달의민족 주아"/>
              </a:rPr>
              <a:t>19:10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3" name="그림 12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15" name="그림 14" descr="테이블이(가) 표시된 사진&#10;&#10;높은 신뢰도로 생성된 설명">
              <a:extLst>
                <a:ext uri="{FF2B5EF4-FFF2-40B4-BE49-F238E27FC236}">
                  <a16:creationId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3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코드로 </a:t>
            </a:r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ImageView</a:t>
            </a:r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수정하기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475441" y="2692696"/>
            <a:ext cx="11419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android:src</a:t>
            </a:r>
            <a:r>
              <a:rPr kumimoji="1" lang="en-US" altLang="ko-KR" sz="2400" b="1" dirty="0"/>
              <a:t> </a:t>
            </a:r>
            <a:r>
              <a:rPr kumimoji="1" lang="en-US" altLang="ko-KR" sz="2400" dirty="0"/>
              <a:t>//</a:t>
            </a:r>
            <a:r>
              <a:rPr kumimoji="1" lang="en-US" altLang="ko-KR" sz="2400" dirty="0" err="1"/>
              <a:t>ImageView</a:t>
            </a:r>
            <a:r>
              <a:rPr kumimoji="1" lang="ko-KR" altLang="en-US" sz="2400" dirty="0"/>
              <a:t> 비율에 맞게 이미지를 불러온다</a:t>
            </a:r>
            <a:r>
              <a:rPr kumimoji="1" lang="en-US" altLang="ko-KR" sz="2400" dirty="0"/>
              <a:t>.</a:t>
            </a:r>
          </a:p>
          <a:p>
            <a:pPr algn="ctr"/>
            <a:endParaRPr kumimoji="1" lang="en-US" altLang="ko-KR" sz="2400" dirty="0"/>
          </a:p>
          <a:p>
            <a:r>
              <a:rPr kumimoji="1" lang="en-US" altLang="ko-KR" sz="2400" b="1" dirty="0" err="1"/>
              <a:t>android:background</a:t>
            </a:r>
            <a:r>
              <a:rPr kumimoji="1" lang="en-US" altLang="ko-KR" sz="2400" dirty="0"/>
              <a:t> //</a:t>
            </a:r>
            <a:r>
              <a:rPr kumimoji="1" lang="en-US" altLang="ko-KR" sz="2400" dirty="0" err="1"/>
              <a:t>ImageView</a:t>
            </a:r>
            <a:r>
              <a:rPr kumimoji="1" lang="ko-KR" altLang="en-US" sz="2400" dirty="0"/>
              <a:t>의 화면을 꽉 채우면서 이미지를 불러온다</a:t>
            </a:r>
            <a:r>
              <a:rPr kumimoji="1" lang="en-US" altLang="ko-KR" sz="2400" dirty="0"/>
              <a:t>.</a:t>
            </a:r>
          </a:p>
          <a:p>
            <a:pPr algn="ctr"/>
            <a:endParaRPr kumimoji="1" lang="en-US" altLang="ko-KR" sz="2400" dirty="0"/>
          </a:p>
          <a:p>
            <a:pPr algn="ctr"/>
            <a:r>
              <a:rPr kumimoji="1" lang="en-US" altLang="ko-KR" sz="2400" dirty="0"/>
              <a:t>&lt;</a:t>
            </a:r>
            <a:r>
              <a:rPr kumimoji="1" lang="ko-KR" altLang="en-US" sz="2400" dirty="0"/>
              <a:t>둘의 기능은 중첩가능하다</a:t>
            </a:r>
            <a:r>
              <a:rPr kumimoji="1" lang="en-US" altLang="ko-KR" sz="2400" dirty="0"/>
              <a:t>&gt;</a:t>
            </a:r>
          </a:p>
          <a:p>
            <a:pPr algn="ctr"/>
            <a:endParaRPr kumimoji="1" lang="en-US" altLang="ko-KR" sz="2400" dirty="0"/>
          </a:p>
          <a:p>
            <a:pPr algn="ctr"/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71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코드로 </a:t>
            </a:r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ImageView</a:t>
            </a:r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수정하기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475441" y="2692696"/>
            <a:ext cx="11419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ImageView</a:t>
            </a:r>
            <a:r>
              <a:rPr kumimoji="1" lang="en-US" altLang="ko-KR" sz="2400" b="1" dirty="0"/>
              <a:t> </a:t>
            </a:r>
            <a:r>
              <a:rPr kumimoji="1" lang="en-US" altLang="ko-KR" sz="2400" b="1" dirty="0" err="1"/>
              <a:t>imageView</a:t>
            </a:r>
            <a:r>
              <a:rPr kumimoji="1" lang="en-US" altLang="ko-KR" sz="2400" b="1" dirty="0"/>
              <a:t> = (</a:t>
            </a:r>
            <a:r>
              <a:rPr kumimoji="1" lang="en-US" altLang="ko-KR" sz="2400" b="1" dirty="0" err="1"/>
              <a:t>ImageView</a:t>
            </a:r>
            <a:r>
              <a:rPr kumimoji="1" lang="en-US" altLang="ko-KR" sz="2400" b="1" dirty="0"/>
              <a:t>) </a:t>
            </a:r>
            <a:r>
              <a:rPr kumimoji="1" lang="en-US" altLang="ko-KR" sz="2400" b="1" dirty="0" err="1"/>
              <a:t>findViewById</a:t>
            </a:r>
            <a:r>
              <a:rPr kumimoji="1" lang="en-US" altLang="ko-KR" sz="2400" b="1" dirty="0"/>
              <a:t>(</a:t>
            </a:r>
            <a:r>
              <a:rPr kumimoji="1" lang="en-US" altLang="ko-KR" sz="2400" b="1" dirty="0" err="1"/>
              <a:t>R.imageView</a:t>
            </a:r>
            <a:r>
              <a:rPr kumimoji="1" lang="en-US" altLang="ko-KR" sz="2400" b="1" dirty="0"/>
              <a:t>);</a:t>
            </a:r>
          </a:p>
          <a:p>
            <a:endParaRPr kumimoji="1" lang="en-US" altLang="ko-KR" sz="2400" b="1" dirty="0"/>
          </a:p>
          <a:p>
            <a:r>
              <a:rPr kumimoji="1" lang="en-US" altLang="ko-KR" sz="2400" b="1" dirty="0" err="1"/>
              <a:t>imageView.setImageResource</a:t>
            </a:r>
            <a:r>
              <a:rPr kumimoji="1" lang="en-US" altLang="ko-KR" sz="2400" b="1" dirty="0"/>
              <a:t>(</a:t>
            </a:r>
            <a:r>
              <a:rPr kumimoji="1" lang="en-US" altLang="ko-KR" sz="2400" b="1" dirty="0" err="1"/>
              <a:t>R.drawable.apple</a:t>
            </a:r>
            <a:r>
              <a:rPr kumimoji="1" lang="en-US" altLang="ko-KR" sz="2400" b="1" dirty="0"/>
              <a:t>);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//</a:t>
            </a:r>
            <a:r>
              <a:rPr kumimoji="1" lang="en-US" altLang="ko-KR" sz="2400" b="1" dirty="0" err="1">
                <a:solidFill>
                  <a:srgbClr val="FF0000"/>
                </a:solidFill>
              </a:rPr>
              <a:t>src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설정</a:t>
            </a:r>
            <a:endParaRPr kumimoji="1" lang="en-US" altLang="ko-KR" sz="2400" b="1" dirty="0">
              <a:solidFill>
                <a:srgbClr val="FF0000"/>
              </a:solidFill>
            </a:endParaRPr>
          </a:p>
          <a:p>
            <a:r>
              <a:rPr kumimoji="1" lang="en-US" altLang="ko-KR" sz="2400" b="1" dirty="0" err="1"/>
              <a:t>imageView.setBackgroundResource</a:t>
            </a:r>
            <a:r>
              <a:rPr kumimoji="1" lang="en-US" altLang="ko-KR" sz="2400" b="1" dirty="0"/>
              <a:t>(</a:t>
            </a:r>
            <a:r>
              <a:rPr kumimoji="1" lang="en-US" altLang="ko-KR" sz="2400" b="1" dirty="0" err="1"/>
              <a:t>R.drawable.apple</a:t>
            </a:r>
            <a:r>
              <a:rPr kumimoji="1" lang="en-US" altLang="ko-KR" sz="2400" b="1" dirty="0"/>
              <a:t>);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//background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설정</a:t>
            </a:r>
            <a:endParaRPr kumimoji="1" lang="en-US" altLang="ko-KR" sz="2400" b="1" dirty="0">
              <a:solidFill>
                <a:srgbClr val="FF0000"/>
              </a:solidFill>
            </a:endParaRPr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975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572732" y="1656214"/>
            <a:ext cx="9122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두가지 페이지로 구성된 어플리케이션을 제작할 것이다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첫 번째 페이지에는 버튼이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사과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바나나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라는 이름의 버튼이 있다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사과를 클릭하면 다음페이지에 사과 이미지와 위에 </a:t>
            </a:r>
            <a:r>
              <a:rPr kumimoji="1" lang="en-US" altLang="ko-KR" sz="2000" dirty="0"/>
              <a:t>‘</a:t>
            </a:r>
            <a:r>
              <a:rPr kumimoji="1" lang="ko-KR" altLang="en-US" sz="2000" dirty="0"/>
              <a:t>사과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라는 텍스트가 씌어져있는화면으로 띄워진다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바나나를 클릭하면 다음페이지에 바나나 이미지와 위에 </a:t>
            </a:r>
            <a:r>
              <a:rPr kumimoji="1" lang="en-US" altLang="ko-KR" sz="2000" dirty="0"/>
              <a:t>‘</a:t>
            </a:r>
            <a:r>
              <a:rPr kumimoji="1" lang="ko-KR" altLang="en-US" sz="2000" dirty="0"/>
              <a:t>바나나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라는 텍스트가 씌어져있는 화면으로 </a:t>
            </a:r>
            <a:r>
              <a:rPr kumimoji="1" lang="ko-KR" altLang="en-US" sz="2000" dirty="0" err="1"/>
              <a:t>띄어진다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Layout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개만 만들어서 어떤 버튼을 클릭하든 같은 </a:t>
            </a:r>
            <a:r>
              <a:rPr kumimoji="1" lang="en-US" altLang="ko-KR" sz="2000" dirty="0"/>
              <a:t>Layout</a:t>
            </a:r>
            <a:r>
              <a:rPr kumimoji="1" lang="ko-KR" altLang="en-US" sz="2000" dirty="0"/>
              <a:t>을 띄우고 값만 달라진다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86955" y="5397955"/>
            <a:ext cx="1189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/>
              <a:t>Hint)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Intent.putExtra</a:t>
            </a:r>
            <a:r>
              <a:rPr kumimoji="1" lang="en-US" altLang="ko-KR" sz="2400" b="1" dirty="0"/>
              <a:t> , </a:t>
            </a:r>
            <a:r>
              <a:rPr kumimoji="1" lang="en-US" altLang="ko-KR" sz="2400" b="1" dirty="0" err="1"/>
              <a:t>textView.setText</a:t>
            </a:r>
            <a:r>
              <a:rPr kumimoji="1" lang="en-US" altLang="ko-KR" sz="2400" b="1" dirty="0"/>
              <a:t>, </a:t>
            </a:r>
            <a:r>
              <a:rPr kumimoji="1" lang="en-US" altLang="ko-KR" sz="2400" b="1" dirty="0" err="1"/>
              <a:t>imageView.setImageResource</a:t>
            </a:r>
            <a:r>
              <a:rPr kumimoji="1" lang="en-US" altLang="ko-KR" sz="2400" b="1" dirty="0"/>
              <a:t>, if</a:t>
            </a:r>
            <a:r>
              <a:rPr kumimoji="1" lang="ko-KR" altLang="en-US" sz="2400" b="1" dirty="0"/>
              <a:t>문 활용</a:t>
            </a:r>
          </a:p>
        </p:txBody>
      </p:sp>
    </p:spTree>
    <p:extLst>
      <p:ext uri="{BB962C8B-B14F-4D97-AF65-F5344CB8AC3E}">
        <p14:creationId xmlns:p14="http://schemas.microsoft.com/office/powerpoint/2010/main" val="151225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763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/>
              <a:t>액티비티의 </a:t>
            </a:r>
            <a:r>
              <a:rPr kumimoji="1" lang="en-US" altLang="ko-KR" sz="3314" b="1" dirty="0"/>
              <a:t>Life-Cycle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8432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Life Cycle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1" descr="http://postfiles11.naver.net/20151103_186/leezzy92_1446517497395rduqm_PNG/activity_lifecycle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54" y="1098178"/>
            <a:ext cx="43338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상자 8"/>
          <p:cNvSpPr txBox="1"/>
          <p:nvPr/>
        </p:nvSpPr>
        <p:spPr>
          <a:xfrm>
            <a:off x="5202410" y="1243981"/>
            <a:ext cx="698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    </a:t>
            </a:r>
            <a:r>
              <a:rPr lang="ko-KR" altLang="en-US" b="1" dirty="0"/>
              <a:t>① 활성</a:t>
            </a:r>
            <a:r>
              <a:rPr lang="en-US" altLang="ko-KR" b="1" dirty="0"/>
              <a:t>(Active)</a:t>
            </a:r>
            <a:endParaRPr lang="ko-KR" altLang="en-US" dirty="0"/>
          </a:p>
          <a:p>
            <a:r>
              <a:rPr lang="ko-KR" altLang="en-US" dirty="0"/>
              <a:t>     일반적인 액티비티 화면</a:t>
            </a:r>
          </a:p>
          <a:p>
            <a:endParaRPr lang="en-US" altLang="ko-KR" dirty="0"/>
          </a:p>
          <a:p>
            <a:r>
              <a:rPr lang="ko-KR" altLang="en-US" dirty="0"/>
              <a:t>     </a:t>
            </a:r>
            <a:r>
              <a:rPr lang="ko-KR" altLang="en-US" b="1" dirty="0"/>
              <a:t>② 일시정지</a:t>
            </a:r>
            <a:r>
              <a:rPr lang="en-US" altLang="ko-KR" b="1" dirty="0"/>
              <a:t>(Paused)</a:t>
            </a:r>
            <a:endParaRPr lang="ko-KR" altLang="en-US" dirty="0"/>
          </a:p>
          <a:p>
            <a:r>
              <a:rPr lang="ko-KR" altLang="en-US" dirty="0"/>
              <a:t>     다른 액티비티에 의해 </a:t>
            </a:r>
            <a:r>
              <a:rPr lang="ko-KR" altLang="en-US" b="1" dirty="0"/>
              <a:t>일부 가려진 상태</a:t>
            </a:r>
            <a:endParaRPr lang="ko-KR" altLang="en-US" dirty="0"/>
          </a:p>
          <a:p>
            <a:r>
              <a:rPr lang="ko-KR" altLang="en-US" dirty="0"/>
              <a:t>     사용자와 상호작용을 할 수 없는 상태로</a:t>
            </a:r>
            <a:r>
              <a:rPr lang="en-US" altLang="ko-KR" dirty="0"/>
              <a:t>,</a:t>
            </a:r>
            <a:r>
              <a:rPr lang="ko-KR" altLang="en-US" dirty="0"/>
              <a:t> 화면 전체를 가리지    </a:t>
            </a:r>
            <a:endParaRPr lang="en-US" altLang="ko-KR" dirty="0"/>
          </a:p>
          <a:p>
            <a:r>
              <a:rPr lang="ko-KR" altLang="en-US" dirty="0"/>
              <a:t>     않는 다른 액티비티를 띄웠거나</a:t>
            </a:r>
            <a:r>
              <a:rPr lang="en-US" altLang="ko-KR" dirty="0"/>
              <a:t>, </a:t>
            </a:r>
            <a:r>
              <a:rPr lang="ko-KR" altLang="en-US" dirty="0"/>
              <a:t>투명한 액티비티에 의해 액티</a:t>
            </a:r>
            <a:endParaRPr lang="en-US" altLang="ko-KR" dirty="0"/>
          </a:p>
          <a:p>
            <a:r>
              <a:rPr lang="ko-KR" altLang="en-US" dirty="0"/>
              <a:t>     비티의 일부가 가려진 경우를 말함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     </a:t>
            </a:r>
            <a:r>
              <a:rPr lang="ko-KR" altLang="en-US" b="1" dirty="0"/>
              <a:t>③ 정지</a:t>
            </a:r>
            <a:r>
              <a:rPr lang="en-US" altLang="ko-KR" b="1" dirty="0"/>
              <a:t>(Stopped)</a:t>
            </a:r>
            <a:endParaRPr lang="en-US" altLang="ko-KR" dirty="0"/>
          </a:p>
          <a:p>
            <a:r>
              <a:rPr lang="ko-KR" altLang="en-US" dirty="0"/>
              <a:t>     다른 액티비티에 의해 </a:t>
            </a:r>
            <a:r>
              <a:rPr lang="ko-KR" altLang="en-US" b="1" dirty="0"/>
              <a:t>완전히 가려진 상태</a:t>
            </a:r>
            <a:endParaRPr lang="ko-KR" altLang="en-US" dirty="0"/>
          </a:p>
          <a:p>
            <a:r>
              <a:rPr lang="ko-KR" altLang="en-US" dirty="0"/>
              <a:t>     액티비티</a:t>
            </a:r>
            <a:r>
              <a:rPr lang="en-US" altLang="ko-KR" dirty="0"/>
              <a:t>A</a:t>
            </a:r>
            <a:r>
              <a:rPr lang="ko-KR" altLang="en-US" dirty="0"/>
              <a:t>가 액티비티</a:t>
            </a:r>
            <a:r>
              <a:rPr lang="en-US" altLang="ko-KR" dirty="0"/>
              <a:t>B</a:t>
            </a:r>
            <a:r>
              <a:rPr lang="ko-KR" altLang="en-US" dirty="0"/>
              <a:t>를 호출해서 액티비티</a:t>
            </a:r>
            <a:r>
              <a:rPr lang="en-US" altLang="ko-KR" dirty="0"/>
              <a:t>B</a:t>
            </a:r>
            <a:r>
              <a:rPr lang="ko-KR" altLang="en-US" dirty="0"/>
              <a:t>가 화면에 표</a:t>
            </a:r>
            <a:endParaRPr lang="en-US" altLang="ko-KR" dirty="0"/>
          </a:p>
          <a:p>
            <a:r>
              <a:rPr lang="ko-KR" altLang="en-US" dirty="0"/>
              <a:t>     된 경우 액티비티</a:t>
            </a:r>
            <a:r>
              <a:rPr lang="en-US" altLang="ko-KR" dirty="0"/>
              <a:t>A</a:t>
            </a:r>
            <a:r>
              <a:rPr lang="ko-KR" altLang="en-US" dirty="0"/>
              <a:t>는 정지상태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469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575981" y="3066246"/>
            <a:ext cx="11936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2800" dirty="0"/>
              <a:t>Home</a:t>
            </a:r>
            <a:r>
              <a:rPr kumimoji="1" lang="ko-KR" altLang="en-US" sz="2800" dirty="0"/>
              <a:t>버튼을 누르면 어디까지 호출될까</a:t>
            </a:r>
            <a:r>
              <a:rPr kumimoji="1" lang="en-US" altLang="ko-KR" sz="2800" dirty="0"/>
              <a:t>?</a:t>
            </a:r>
          </a:p>
          <a:p>
            <a:pPr marL="514350" indent="-514350">
              <a:buAutoNum type="arabicPeriod"/>
            </a:pPr>
            <a:endParaRPr kumimoji="1" lang="en-US" altLang="ko-KR" sz="2800" dirty="0"/>
          </a:p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Back </a:t>
            </a:r>
            <a:r>
              <a:rPr kumimoji="1" lang="ko-KR" altLang="en-US" sz="2800" dirty="0"/>
              <a:t>버튼을 누르면 어디까지 호출될까</a:t>
            </a:r>
            <a:r>
              <a:rPr kumimoji="1" lang="en-US" altLang="ko-KR" sz="2800" dirty="0"/>
              <a:t>?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8703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2032681" y="3270469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946" dirty="0"/>
              <a:t>자료형 변환 메소드</a:t>
            </a:r>
          </a:p>
        </p:txBody>
      </p:sp>
    </p:spTree>
    <p:extLst>
      <p:ext uri="{BB962C8B-B14F-4D97-AF65-F5344CB8AC3E}">
        <p14:creationId xmlns:p14="http://schemas.microsoft.com/office/powerpoint/2010/main" val="19447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String, </a:t>
            </a:r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55181" y="2736502"/>
            <a:ext cx="11936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err="1"/>
              <a:t>String.valueOf</a:t>
            </a:r>
            <a:r>
              <a:rPr kumimoji="1" lang="en-US" altLang="ko-KR" sz="2800" dirty="0"/>
              <a:t>(#</a:t>
            </a:r>
            <a:r>
              <a:rPr kumimoji="1" lang="ko-KR" altLang="en-US" sz="2800" dirty="0"/>
              <a:t>모든 자료형</a:t>
            </a:r>
            <a:r>
              <a:rPr kumimoji="1" lang="en-US" altLang="ko-KR" sz="2800" dirty="0"/>
              <a:t>)</a:t>
            </a: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/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err="1"/>
              <a:t>Integer.parseInt</a:t>
            </a:r>
            <a:r>
              <a:rPr kumimoji="1" lang="en-US" altLang="ko-KR" sz="2800" dirty="0"/>
              <a:t>(#String</a:t>
            </a:r>
            <a:r>
              <a:rPr kumimoji="1" lang="ko-KR" altLang="en-US" sz="2800" dirty="0"/>
              <a:t> 형</a:t>
            </a:r>
            <a:r>
              <a:rPr kumimoji="1" lang="en-US" altLang="ko-KR" sz="2800" dirty="0"/>
              <a:t>)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5523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2032681" y="3270469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946" dirty="0" err="1"/>
              <a:t>ImageView</a:t>
            </a:r>
            <a:r>
              <a:rPr kumimoji="1" lang="ko-KR" altLang="en-US" sz="294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3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73" y="1848967"/>
            <a:ext cx="9197127" cy="41097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10" name="직선 연결선 6">
            <a:extLst>
              <a:ext uri="{FF2B5EF4-FFF2-40B4-BE49-F238E27FC236}">
                <a16:creationId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의 상속 구조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13234737" y="2310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7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ImageView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75441" y="2692696"/>
            <a:ext cx="11419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android:src</a:t>
            </a:r>
            <a:r>
              <a:rPr kumimoji="1" lang="en-US" altLang="ko-KR" sz="2400" b="1" dirty="0"/>
              <a:t> </a:t>
            </a:r>
            <a:r>
              <a:rPr kumimoji="1" lang="en-US" altLang="ko-KR" sz="2400" dirty="0"/>
              <a:t>//</a:t>
            </a:r>
            <a:r>
              <a:rPr kumimoji="1" lang="en-US" altLang="ko-KR" sz="2400" dirty="0" err="1"/>
              <a:t>ImageView</a:t>
            </a:r>
            <a:r>
              <a:rPr kumimoji="1" lang="ko-KR" altLang="en-US" sz="2400" dirty="0"/>
              <a:t> 비율에 맞게 이미지를 불러온다</a:t>
            </a:r>
            <a:r>
              <a:rPr kumimoji="1" lang="en-US" altLang="ko-KR" sz="2400" dirty="0"/>
              <a:t>.</a:t>
            </a:r>
          </a:p>
          <a:p>
            <a:pPr algn="ctr"/>
            <a:endParaRPr kumimoji="1" lang="en-US" altLang="ko-KR" sz="2400" dirty="0"/>
          </a:p>
          <a:p>
            <a:r>
              <a:rPr kumimoji="1" lang="en-US" altLang="ko-KR" sz="2400" b="1" dirty="0" err="1"/>
              <a:t>android:background</a:t>
            </a:r>
            <a:r>
              <a:rPr kumimoji="1" lang="en-US" altLang="ko-KR" sz="2400" dirty="0"/>
              <a:t> //</a:t>
            </a:r>
            <a:r>
              <a:rPr kumimoji="1" lang="en-US" altLang="ko-KR" sz="2400" dirty="0" err="1"/>
              <a:t>ImageView</a:t>
            </a:r>
            <a:r>
              <a:rPr kumimoji="1" lang="ko-KR" altLang="en-US" sz="2400" dirty="0"/>
              <a:t>의 화면을 꽉 채우면서 이미지를 불러온다</a:t>
            </a:r>
            <a:r>
              <a:rPr kumimoji="1" lang="en-US" altLang="ko-KR" sz="2400" dirty="0"/>
              <a:t>.</a:t>
            </a:r>
          </a:p>
          <a:p>
            <a:pPr algn="ctr"/>
            <a:endParaRPr kumimoji="1" lang="en-US" altLang="ko-KR" sz="2400" dirty="0"/>
          </a:p>
          <a:p>
            <a:pPr algn="ctr"/>
            <a:r>
              <a:rPr kumimoji="1" lang="en-US" altLang="ko-KR" sz="2400" dirty="0"/>
              <a:t>&lt;</a:t>
            </a:r>
            <a:r>
              <a:rPr kumimoji="1" lang="ko-KR" altLang="en-US" sz="2400" dirty="0"/>
              <a:t>둘의 기능은 중첩가능하다</a:t>
            </a:r>
            <a:r>
              <a:rPr kumimoji="1" lang="en-US" altLang="ko-KR" sz="2400" dirty="0"/>
              <a:t>&gt;</a:t>
            </a:r>
          </a:p>
          <a:p>
            <a:pPr algn="ctr"/>
            <a:endParaRPr kumimoji="1" lang="en-US" altLang="ko-KR" sz="2400" dirty="0"/>
          </a:p>
          <a:p>
            <a:pPr algn="ctr"/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8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239</Words>
  <Application>Microsoft Office PowerPoint</Application>
  <PresentationFormat>와이드스크린</PresentationFormat>
  <Paragraphs>53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주아</vt:lpstr>
      <vt:lpstr>Arial</vt:lpstr>
      <vt:lpstr>Office 테마</vt:lpstr>
      <vt:lpstr>Android  개발 스쿨 DAY8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61</cp:revision>
  <dcterms:created xsi:type="dcterms:W3CDTF">2018-01-19T06:31:22Z</dcterms:created>
  <dcterms:modified xsi:type="dcterms:W3CDTF">2018-02-13T05:45:47Z</dcterms:modified>
</cp:coreProperties>
</file>